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8" r:id="rId2"/>
  </p:sldMasterIdLst>
  <p:notesMasterIdLst>
    <p:notesMasterId r:id="rId11"/>
  </p:notesMasterIdLst>
  <p:handoutMasterIdLst>
    <p:handoutMasterId r:id="rId12"/>
  </p:handoutMasterIdLst>
  <p:sldIdLst>
    <p:sldId id="256" r:id="rId3"/>
    <p:sldId id="397" r:id="rId4"/>
    <p:sldId id="437" r:id="rId5"/>
    <p:sldId id="463" r:id="rId6"/>
    <p:sldId id="464" r:id="rId7"/>
    <p:sldId id="465" r:id="rId8"/>
    <p:sldId id="466" r:id="rId9"/>
    <p:sldId id="462" r:id="rId10"/>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guide id="3"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za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9652" autoAdjust="0"/>
  </p:normalViewPr>
  <p:slideViewPr>
    <p:cSldViewPr snapToGrid="0">
      <p:cViewPr varScale="1">
        <p:scale>
          <a:sx n="72" d="100"/>
          <a:sy n="72" d="100"/>
        </p:scale>
        <p:origin x="1440" y="78"/>
      </p:cViewPr>
      <p:guideLst>
        <p:guide pos="3840"/>
        <p:guide orient="horz" pos="2160"/>
        <p:guide pos="312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snapToGrid="0" showGuides="1">
      <p:cViewPr varScale="1">
        <p:scale>
          <a:sx n="55" d="100"/>
          <a:sy n="55"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CF8C66D5-35F2-4B2B-B66A-28018F619124}" type="datetimeFigureOut">
              <a:rPr lang="en-US" smtClean="0"/>
              <a:t>3/11/2020</a:t>
            </a:fld>
            <a:endParaRPr lang="en-US"/>
          </a:p>
        </p:txBody>
      </p:sp>
      <p:sp>
        <p:nvSpPr>
          <p:cNvPr id="4" name="Footer Placeholder 3"/>
          <p:cNvSpPr>
            <a:spLocks noGrp="1"/>
          </p:cNvSpPr>
          <p:nvPr>
            <p:ph type="ftr" sz="quarter" idx="2"/>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4"/>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2"/>
            <a:ext cx="2945659" cy="498055"/>
          </a:xfrm>
          <a:prstGeom prst="rect">
            <a:avLst/>
          </a:prstGeom>
        </p:spPr>
        <p:txBody>
          <a:bodyPr vert="horz" lIns="91440" tIns="45720" rIns="91440" bIns="45720" rtlCol="0"/>
          <a:lstStyle>
            <a:lvl1pPr algn="r">
              <a:defRPr sz="1200"/>
            </a:lvl1pPr>
          </a:lstStyle>
          <a:p>
            <a:fld id="{654B7E8A-1102-47A1-B1C3-36AE88809383}" type="datetimeFigureOut">
              <a:rPr lang="en-US" smtClean="0"/>
              <a:t>3/11/2020</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4"/>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dirty="0"/>
          </a:p>
        </p:txBody>
      </p:sp>
    </p:spTree>
    <p:extLst>
      <p:ext uri="{BB962C8B-B14F-4D97-AF65-F5344CB8AC3E}">
        <p14:creationId xmlns:p14="http://schemas.microsoft.com/office/powerpoint/2010/main" val="80353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35A11EAB-687D-4AE4-B775-678A923E9436}" type="slidenum">
              <a:rPr lang="en-US" smtClean="0"/>
              <a:t>8</a:t>
            </a:fld>
            <a:endParaRPr lang="en-US" dirty="0"/>
          </a:p>
        </p:txBody>
      </p:sp>
    </p:spTree>
    <p:extLst>
      <p:ext uri="{BB962C8B-B14F-4D97-AF65-F5344CB8AC3E}">
        <p14:creationId xmlns:p14="http://schemas.microsoft.com/office/powerpoint/2010/main" val="216042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749530C4-4F41-4D50-B2C5-0B9EDCF885B8}" type="datetime1">
              <a:rPr lang="en-US" smtClean="0"/>
              <a:t>3/11/2020</a:t>
            </a:fld>
            <a:endParaRPr lang="en-US" dirty="0"/>
          </a:p>
        </p:txBody>
      </p:sp>
      <p:sp>
        <p:nvSpPr>
          <p:cNvPr id="5" name="Footer Placeholder 4"/>
          <p:cNvSpPr>
            <a:spLocks noGrp="1"/>
          </p:cNvSpPr>
          <p:nvPr>
            <p:ph type="ftr" sz="quarter" idx="11"/>
          </p:nvPr>
        </p:nvSpPr>
        <p:spPr/>
        <p:txBody>
          <a:bodyPr/>
          <a:lstStyle/>
          <a:p>
            <a:r>
              <a:rPr lang="en-US"/>
              <a:t>ÇERKEZKÖY TİCARET VE SANAYİ ODASI</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2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BC956B-8CD8-4DBD-A47E-73F7FA943FC3}" type="datetime1">
              <a:rPr lang="en-US" smtClean="0"/>
              <a:t>3/11/2020</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3073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4780"/>
            <a:ext cx="2135981"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1038" y="414779"/>
            <a:ext cx="6284119" cy="5757420"/>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5006E3-5E67-4B9B-AFC3-AB4F77C2B824}" type="datetime1">
              <a:rPr lang="en-US" smtClean="0"/>
              <a:t>3/11/2020</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778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46800"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Content Placeholder 2"/>
          <p:cNvSpPr>
            <a:spLocks noGrp="1"/>
          </p:cNvSpPr>
          <p:nvPr>
            <p:ph sz="half" idx="1"/>
          </p:nvPr>
        </p:nvSpPr>
        <p:spPr>
          <a:xfrm>
            <a:off x="681037" y="1368110"/>
            <a:ext cx="4329000" cy="4588555"/>
          </a:xfrm>
          <a:prstGeom prst="rect">
            <a:avLst/>
          </a:prstGeom>
        </p:spPr>
        <p:txBody>
          <a:bodyPr/>
          <a:lstStyle>
            <a:lvl1pPr>
              <a:defRPr sz="2800">
                <a:solidFill>
                  <a:schemeClr val="tx1"/>
                </a:solidFill>
                <a:latin typeface="+mn-lt"/>
                <a:ea typeface="Verdana" panose="020B0604030504040204" pitchFamily="34" charset="0"/>
                <a:cs typeface="Verdana" panose="020B0604030504040204" pitchFamily="34" charset="0"/>
              </a:defRPr>
            </a:lvl1pPr>
            <a:lvl2pPr>
              <a:defRPr sz="2400">
                <a:solidFill>
                  <a:schemeClr val="tx1"/>
                </a:solidFill>
                <a:latin typeface="+mn-lt"/>
                <a:ea typeface="Verdana" panose="020B0604030504040204" pitchFamily="34" charset="0"/>
                <a:cs typeface="Verdana" panose="020B0604030504040204" pitchFamily="34" charset="0"/>
              </a:defRPr>
            </a:lvl2pPr>
            <a:lvl3pPr>
              <a:defRPr sz="2000">
                <a:solidFill>
                  <a:schemeClr val="tx1"/>
                </a:solidFill>
                <a:latin typeface="+mn-lt"/>
                <a:ea typeface="Verdana" panose="020B0604030504040204" pitchFamily="34" charset="0"/>
                <a:cs typeface="Verdana" panose="020B0604030504040204" pitchFamily="34" charset="0"/>
              </a:defRPr>
            </a:lvl3pPr>
            <a:lvl4pPr>
              <a:defRPr sz="1800">
                <a:solidFill>
                  <a:schemeClr val="tx1"/>
                </a:solidFill>
                <a:latin typeface="+mn-lt"/>
                <a:ea typeface="Verdana" panose="020B0604030504040204" pitchFamily="34" charset="0"/>
                <a:cs typeface="Verdana" panose="020B0604030504040204" pitchFamily="34" charset="0"/>
              </a:defRPr>
            </a:lvl4pPr>
            <a:lvl5pPr>
              <a:defRPr sz="1800">
                <a:solidFill>
                  <a:schemeClr val="tx1"/>
                </a:solidFill>
                <a:latin typeface="+mn-lt"/>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4"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0"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1"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246800" y="2109020"/>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Text Placeholder 4"/>
          <p:cNvSpPr>
            <a:spLocks noGrp="1"/>
          </p:cNvSpPr>
          <p:nvPr>
            <p:ph type="body" sz="quarter" idx="3"/>
          </p:nvPr>
        </p:nvSpPr>
        <p:spPr>
          <a:xfrm>
            <a:off x="5246800" y="1341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4" name="Content Placeholder 3"/>
          <p:cNvSpPr>
            <a:spLocks noGrp="1"/>
          </p:cNvSpPr>
          <p:nvPr>
            <p:ph sz="half" idx="2"/>
          </p:nvPr>
        </p:nvSpPr>
        <p:spPr>
          <a:xfrm>
            <a:off x="675879" y="2110742"/>
            <a:ext cx="4329000" cy="3898174"/>
          </a:xfrm>
          <a:prstGeom prst="rect">
            <a:avLst/>
          </a:prstGeom>
        </p:spPr>
        <p:txBody>
          <a:bodyPr>
            <a:normAutofit/>
          </a:bodyPr>
          <a:lstStyle>
            <a:lvl1pPr>
              <a:defRPr sz="2000">
                <a:latin typeface="+mn-lt"/>
                <a:ea typeface="Verdana" panose="020B0604030504040204" pitchFamily="34" charset="0"/>
                <a:cs typeface="Verdana" panose="020B0604030504040204" pitchFamily="34" charset="0"/>
              </a:defRPr>
            </a:lvl1pPr>
            <a:lvl2pPr>
              <a:defRPr sz="1800">
                <a:latin typeface="+mn-lt"/>
                <a:ea typeface="Verdana" panose="020B0604030504040204" pitchFamily="34" charset="0"/>
                <a:cs typeface="Verdana" panose="020B0604030504040204" pitchFamily="34" charset="0"/>
              </a:defRPr>
            </a:lvl2pPr>
            <a:lvl3pPr>
              <a:defRPr sz="1600">
                <a:latin typeface="+mn-lt"/>
                <a:ea typeface="Verdana" panose="020B0604030504040204" pitchFamily="34" charset="0"/>
                <a:cs typeface="Verdana" panose="020B0604030504040204" pitchFamily="34" charset="0"/>
              </a:defRPr>
            </a:lvl3pPr>
            <a:lvl4pPr>
              <a:defRPr sz="1400">
                <a:latin typeface="+mn-lt"/>
                <a:ea typeface="Verdana" panose="020B0604030504040204" pitchFamily="34" charset="0"/>
                <a:cs typeface="Verdana" panose="020B0604030504040204" pitchFamily="34" charset="0"/>
              </a:defRPr>
            </a:lvl4pPr>
            <a:lvl5pPr>
              <a:defRPr sz="1400">
                <a:latin typeface="+mn-lt"/>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3" name="Text Placeholder 2"/>
          <p:cNvSpPr>
            <a:spLocks noGrp="1"/>
          </p:cNvSpPr>
          <p:nvPr>
            <p:ph type="body" idx="1"/>
          </p:nvPr>
        </p:nvSpPr>
        <p:spPr>
          <a:xfrm>
            <a:off x="675879" y="1339308"/>
            <a:ext cx="4329000" cy="641350"/>
          </a:xfrm>
          <a:prstGeom prst="rect">
            <a:avLst/>
          </a:prstGeom>
        </p:spPr>
        <p:txBody>
          <a:bodyPr anchor="b">
            <a:normAutofit/>
          </a:bodyPr>
          <a:lstStyle>
            <a:lvl1pPr marL="0" indent="0">
              <a:buNone/>
              <a:defRPr sz="2000" b="1">
                <a:latin typeface="+mj-lt"/>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dirty="0"/>
              <a:t>Asıl metin stillerini düzenlemek için tıklatın</a:t>
            </a:r>
          </a:p>
        </p:txBody>
      </p:sp>
      <p:sp>
        <p:nvSpPr>
          <p:cNvPr id="16"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12" name="Footer Placeholder 4"/>
          <p:cNvSpPr>
            <a:spLocks noGrp="1"/>
          </p:cNvSpPr>
          <p:nvPr>
            <p:ph type="ftr" sz="quarter" idx="10"/>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3" name="Slide Number Placeholder 5"/>
          <p:cNvSpPr>
            <a:spLocks noGrp="1"/>
          </p:cNvSpPr>
          <p:nvPr>
            <p:ph type="sldNum" sz="quarter" idx="11"/>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Yalnızca Başlık">
    <p:spTree>
      <p:nvGrpSpPr>
        <p:cNvPr id="1" name=""/>
        <p:cNvGrpSpPr/>
        <p:nvPr/>
      </p:nvGrpSpPr>
      <p:grpSpPr>
        <a:xfrm>
          <a:off x="0" y="0"/>
          <a:ext cx="0" cy="0"/>
          <a:chOff x="0" y="0"/>
          <a:chExt cx="0" cy="0"/>
        </a:xfrm>
      </p:grpSpPr>
      <p:sp>
        <p:nvSpPr>
          <p:cNvPr id="12"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8"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9"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şlık, Dikey Metin">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1039" y="1349832"/>
            <a:ext cx="8894925" cy="4580707"/>
          </a:xfrm>
          <a:prstGeom prst="rect">
            <a:avLst/>
          </a:prstGeom>
        </p:spPr>
        <p:txBody>
          <a:bodyPr vert="eaVert"/>
          <a:lstStyle>
            <a:lvl1pPr>
              <a:defRPr>
                <a:solidFill>
                  <a:schemeClr val="tx1"/>
                </a:solidFill>
                <a:latin typeface="+mn-lt"/>
                <a:ea typeface="Verdana" panose="020B0604030504040204" pitchFamily="34" charset="0"/>
                <a:cs typeface="Verdana" panose="020B0604030504040204" pitchFamily="34" charset="0"/>
              </a:defRPr>
            </a:lvl1pPr>
            <a:lvl2pPr>
              <a:defRPr>
                <a:solidFill>
                  <a:schemeClr val="tx1"/>
                </a:solidFill>
                <a:latin typeface="+mn-lt"/>
                <a:ea typeface="Verdana" panose="020B0604030504040204" pitchFamily="34" charset="0"/>
                <a:cs typeface="Verdana" panose="020B0604030504040204" pitchFamily="34" charset="0"/>
              </a:defRPr>
            </a:lvl2pPr>
            <a:lvl3pPr>
              <a:defRPr>
                <a:solidFill>
                  <a:schemeClr val="tx1"/>
                </a:solidFill>
                <a:latin typeface="+mn-lt"/>
                <a:ea typeface="Verdana" panose="020B0604030504040204" pitchFamily="34" charset="0"/>
                <a:cs typeface="Verdana" panose="020B0604030504040204" pitchFamily="34" charset="0"/>
              </a:defRPr>
            </a:lvl3pPr>
            <a:lvl4pPr>
              <a:defRPr>
                <a:solidFill>
                  <a:schemeClr val="tx1"/>
                </a:solidFill>
                <a:latin typeface="+mn-lt"/>
                <a:ea typeface="Verdana" panose="020B0604030504040204" pitchFamily="34" charset="0"/>
                <a:cs typeface="Verdana" panose="020B0604030504040204" pitchFamily="34" charset="0"/>
              </a:defRPr>
            </a:lvl4pPr>
            <a:lvl5pPr>
              <a:defRPr>
                <a:solidFill>
                  <a:schemeClr val="tx1"/>
                </a:solidFill>
                <a:latin typeface="+mn-lt"/>
                <a:ea typeface="Verdana" panose="020B0604030504040204" pitchFamily="34" charset="0"/>
                <a:cs typeface="Verdana" panose="020B060403050404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13" name="Title 1"/>
          <p:cNvSpPr>
            <a:spLocks noGrp="1"/>
          </p:cNvSpPr>
          <p:nvPr>
            <p:ph type="title"/>
          </p:nvPr>
        </p:nvSpPr>
        <p:spPr>
          <a:xfrm>
            <a:off x="681039" y="116934"/>
            <a:ext cx="8894925" cy="1071787"/>
          </a:xfrm>
          <a:prstGeom prst="rect">
            <a:avLst/>
          </a:prstGeom>
        </p:spPr>
        <p:txBody>
          <a:bodyPr>
            <a:normAutofit/>
          </a:bodyPr>
          <a:lstStyle>
            <a:lvl1pPr>
              <a:defRPr sz="4000">
                <a:solidFill>
                  <a:schemeClr val="tx1"/>
                </a:solidFill>
                <a:latin typeface="+mj-lt"/>
                <a:ea typeface="Verdana" panose="020B0604030504040204" pitchFamily="34" charset="0"/>
                <a:cs typeface="Verdana" panose="020B0604030504040204" pitchFamily="34" charset="0"/>
              </a:defRPr>
            </a:lvl1pPr>
          </a:lstStyle>
          <a:p>
            <a:r>
              <a:rPr lang="tr-TR" dirty="0"/>
              <a:t>Asıl başlık stili için tıklatın</a:t>
            </a:r>
            <a:endParaRPr lang="en-US" dirty="0"/>
          </a:p>
        </p:txBody>
      </p:sp>
      <p:sp>
        <p:nvSpPr>
          <p:cNvPr id="9" name="Footer Placeholder 4"/>
          <p:cNvSpPr>
            <a:spLocks noGrp="1"/>
          </p:cNvSpPr>
          <p:nvPr>
            <p:ph type="ftr" sz="quarter" idx="3"/>
          </p:nvPr>
        </p:nvSpPr>
        <p:spPr>
          <a:xfrm>
            <a:off x="678483" y="6376443"/>
            <a:ext cx="6099688" cy="365125"/>
          </a:xfrm>
          <a:prstGeom prst="rect">
            <a:avLst/>
          </a:prstGeom>
        </p:spPr>
        <p:txBody>
          <a:bodyPr vert="horz" lIns="91440" tIns="45720" rIns="91440" bIns="45720" rtlCol="0" anchor="ctr"/>
          <a:lstStyle>
            <a:lvl1pPr algn="l">
              <a:lnSpc>
                <a:spcPct val="100000"/>
              </a:lnSpc>
              <a:defRPr sz="1000" b="0" i="0">
                <a:solidFill>
                  <a:schemeClr val="tx2">
                    <a:lumMod val="75000"/>
                    <a:lumOff val="25000"/>
                  </a:schemeClr>
                </a:solidFill>
                <a:latin typeface="+mn-lt"/>
                <a:ea typeface="Verdana" panose="020B0604030504040204" pitchFamily="34" charset="0"/>
                <a:cs typeface="Verdana" panose="020B0604030504040204" pitchFamily="34" charset="0"/>
              </a:defRPr>
            </a:lvl1pPr>
          </a:lstStyle>
          <a:p>
            <a:r>
              <a:rPr lang="tr-TR"/>
              <a:t>ÇERKEZKÖY TİCARET VE SANAYİ ODASI</a:t>
            </a:r>
            <a:endParaRPr lang="tr-TR" dirty="0"/>
          </a:p>
        </p:txBody>
      </p:sp>
      <p:sp>
        <p:nvSpPr>
          <p:cNvPr id="10" name="Slide Number Placeholder 5"/>
          <p:cNvSpPr>
            <a:spLocks noGrp="1"/>
          </p:cNvSpPr>
          <p:nvPr>
            <p:ph type="sldNum" sz="quarter" idx="4"/>
          </p:nvPr>
        </p:nvSpPr>
        <p:spPr>
          <a:xfrm>
            <a:off x="8601121" y="6376442"/>
            <a:ext cx="974679" cy="365125"/>
          </a:xfrm>
          <a:prstGeom prst="rect">
            <a:avLst/>
          </a:prstGeom>
        </p:spPr>
        <p:txBody>
          <a:bodyPr vert="horz" lIns="91440" tIns="45720" rIns="91440" bIns="45720" rtlCol="0" anchor="ctr"/>
          <a:lstStyle>
            <a:lvl1pPr algn="r">
              <a:defRPr lang="tr-TR" sz="1000" b="1" i="0" smtClean="0">
                <a:solidFill>
                  <a:schemeClr val="tx2">
                    <a:lumMod val="75000"/>
                    <a:lumOff val="25000"/>
                  </a:schemeClr>
                </a:solidFill>
                <a:ea typeface="Verdana" panose="020B0604030504040204" pitchFamily="34" charset="0"/>
                <a:cs typeface="Verdana" panose="020B0604030504040204" pitchFamily="34" charset="0"/>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ACF503-839E-4D0E-99BB-9CE37162A560}" type="datetime1">
              <a:rPr lang="en-US" smtClean="0"/>
              <a:t>3/11/2020</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3885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9401FA40-1978-4A0C-B377-0CCB2DF7432A}" type="datetime1">
              <a:rPr lang="en-US" smtClean="0"/>
              <a:t>3/11/2020</a:t>
            </a:fld>
            <a:endParaRPr lang="en-US" dirty="0"/>
          </a:p>
        </p:txBody>
      </p:sp>
      <p:sp>
        <p:nvSpPr>
          <p:cNvPr id="5" name="Footer Placeholder 4"/>
          <p:cNvSpPr>
            <a:spLocks noGrp="1"/>
          </p:cNvSpPr>
          <p:nvPr>
            <p:ph type="ftr" sz="quarter" idx="11"/>
          </p:nvPr>
        </p:nvSpPr>
        <p:spPr/>
        <p:txBody>
          <a:bodyPr/>
          <a:lstStyle/>
          <a:p>
            <a:r>
              <a:rPr lang="tr-TR"/>
              <a:t>ÇERKEZKÖY TİCARET VE SANAYİ ODASI</a:t>
            </a:r>
            <a:endParaRPr lang="tr-TR" dirty="0"/>
          </a:p>
        </p:txBody>
      </p:sp>
      <p:sp>
        <p:nvSpPr>
          <p:cNvPr id="6" name="Slide Number Placeholder 5"/>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52060" y="1845737"/>
            <a:ext cx="4011930" cy="402335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0F1E73B-AC2D-40EC-9456-8A2014F58F06}" type="datetime1">
              <a:rPr lang="en-US" smtClean="0"/>
              <a:t>3/11/2020</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595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9154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52060" y="2582334"/>
            <a:ext cx="4011930" cy="32867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E2B06B5-E00C-4655-9D31-1FB9980AEDCD}" type="datetime1">
              <a:rPr lang="en-US" smtClean="0"/>
              <a:t>3/11/2020</a:t>
            </a:fld>
            <a:endParaRPr lang="en-US" dirty="0"/>
          </a:p>
        </p:txBody>
      </p:sp>
      <p:sp>
        <p:nvSpPr>
          <p:cNvPr id="8" name="Footer Placeholder 7"/>
          <p:cNvSpPr>
            <a:spLocks noGrp="1"/>
          </p:cNvSpPr>
          <p:nvPr>
            <p:ph type="ftr" sz="quarter" idx="11"/>
          </p:nvPr>
        </p:nvSpPr>
        <p:spPr/>
        <p:txBody>
          <a:body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9093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EA10DBF-C297-47E1-9B22-3B0C2F30AF34}" type="datetime1">
              <a:rPr lang="en-US" smtClean="0"/>
              <a:t>3/11/2020</a:t>
            </a:fld>
            <a:endParaRPr lang="en-US" dirty="0"/>
          </a:p>
        </p:txBody>
      </p:sp>
      <p:sp>
        <p:nvSpPr>
          <p:cNvPr id="4" name="Footer Placeholder 3"/>
          <p:cNvSpPr>
            <a:spLocks noGrp="1"/>
          </p:cNvSpPr>
          <p:nvPr>
            <p:ph type="ftr" sz="quarter" idx="11"/>
          </p:nvPr>
        </p:nvSpPr>
        <p:spPr/>
        <p:txBody>
          <a:bodyPr/>
          <a:lstStyle/>
          <a:p>
            <a:r>
              <a:rPr lang="tr-TR"/>
              <a:t>ÇERKEZKÖY TİCARET VE SANAYİ ODASI</a:t>
            </a:r>
            <a:endParaRPr lang="tr-TR" dirty="0"/>
          </a:p>
        </p:txBody>
      </p:sp>
      <p:sp>
        <p:nvSpPr>
          <p:cNvPr id="5" name="Slide Number Placeholder 4"/>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3798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E87E49-D24C-4CD0-904E-14169CE7A9A0}" type="datetime1">
              <a:rPr lang="en-US" smtClean="0"/>
              <a:t>3/11/2020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a:t>ÇERKEZKÖY TİCARET VE SANAYİ ODASI</a:t>
            </a:r>
            <a:endParaRPr lang="tr-TR" dirty="0"/>
          </a:p>
        </p:txBody>
      </p:sp>
      <p:sp>
        <p:nvSpPr>
          <p:cNvPr id="9" name="Slide Number Placeholder 8"/>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421025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748591" y="731520"/>
            <a:ext cx="5426842"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7358F86D-8E38-4338-8784-CF4AE8BCA7E6}" type="datetime1">
              <a:rPr lang="en-US" smtClean="0"/>
              <a:t>3/11/2020</a:t>
            </a:fld>
            <a:endParaRPr lang="en-US" dirty="0"/>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225968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21980"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4" y="0"/>
            <a:ext cx="9905988"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91539"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547D2E6-0A25-4123-8BED-26031483FB01}" type="datetime1">
              <a:rPr lang="en-US" smtClean="0"/>
              <a:t>3/11/2020</a:t>
            </a:fld>
            <a:endParaRPr lang="en-US" dirty="0"/>
          </a:p>
        </p:txBody>
      </p:sp>
      <p:sp>
        <p:nvSpPr>
          <p:cNvPr id="6" name="Footer Placeholder 5"/>
          <p:cNvSpPr>
            <a:spLocks noGrp="1"/>
          </p:cNvSpPr>
          <p:nvPr>
            <p:ph type="ftr" sz="quarter" idx="11"/>
          </p:nvPr>
        </p:nvSpPr>
        <p:spPr/>
        <p:txBody>
          <a:bodyPr/>
          <a:lstStyle/>
          <a:p>
            <a:r>
              <a:rPr lang="tr-TR"/>
              <a:t>ÇERKEZKÖY TİCARET VE SANAYİ ODASI</a:t>
            </a:r>
            <a:endParaRPr lang="tr-TR" dirty="0"/>
          </a:p>
        </p:txBody>
      </p:sp>
      <p:sp>
        <p:nvSpPr>
          <p:cNvPr id="7" name="Slide Number Placeholder 6"/>
          <p:cNvSpPr>
            <a:spLocks noGrp="1"/>
          </p:cNvSpPr>
          <p:nvPr>
            <p:ph type="sldNum" sz="quarter" idx="12"/>
          </p:nvPr>
        </p:nvSpPr>
        <p:spPr/>
        <p:txBody>
          <a:bodyPr/>
          <a:lstStyle/>
          <a:p>
            <a:pPr>
              <a:lnSpc>
                <a:spcPct val="135000"/>
              </a:lnSpc>
            </a:pPr>
            <a:r>
              <a:rPr lang="tr-TR"/>
              <a:t>Slayt </a:t>
            </a:r>
            <a:fld id="{10E4A4DB-036F-4816-A98C-42C4167E83C5}" type="slidenum">
              <a:rPr lang="tr-TR" smtClean="0"/>
              <a:pPr>
                <a:lnSpc>
                  <a:spcPct val="135000"/>
                </a:lnSpc>
              </a:pPr>
              <a:t>‹#›</a:t>
            </a:fld>
            <a:endParaRPr lang="tr-TR" dirty="0"/>
          </a:p>
        </p:txBody>
      </p:sp>
    </p:spTree>
    <p:extLst>
      <p:ext uri="{BB962C8B-B14F-4D97-AF65-F5344CB8AC3E}">
        <p14:creationId xmlns:p14="http://schemas.microsoft.com/office/powerpoint/2010/main" val="307767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795F13C2-F409-4DA1-95F3-1889D2A99D2C}" type="datetime1">
              <a:rPr lang="en-US" smtClean="0"/>
              <a:t>3/11/2020</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ÇERKEZKÖY TİCARET VE SANAYİ ODASI</a:t>
            </a:r>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776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00" r:id="rId12"/>
    <p:sldLayoutId id="2147483701" r:id="rId13"/>
    <p:sldLayoutId id="2147483702" r:id="rId14"/>
    <p:sldLayoutId id="214748370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Bashkortostan İş Gezisi</a:t>
            </a:r>
            <a:br>
              <a:rPr lang="tr-TR" sz="4400" b="1" dirty="0">
                <a:solidFill>
                  <a:schemeClr val="bg2">
                    <a:lumMod val="10000"/>
                  </a:schemeClr>
                </a:solidFill>
                <a:latin typeface="+mn-lt"/>
                <a:cs typeface="Arial" panose="020B0604020202020204" pitchFamily="34" charset="0"/>
              </a:rPr>
            </a:b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ULUSLARARASI İLİŞKİLER Birimi</a:t>
            </a:r>
          </a:p>
          <a:p>
            <a:pPr algn="r"/>
            <a:r>
              <a:rPr lang="tr-TR" sz="1800" b="1" dirty="0">
                <a:solidFill>
                  <a:schemeClr val="bg2">
                    <a:lumMod val="10000"/>
                  </a:schemeClr>
                </a:solidFill>
                <a:latin typeface="+mn-lt"/>
                <a:cs typeface="Arial" panose="020B0604020202020204" pitchFamily="34" charset="0"/>
              </a:rPr>
              <a:t>İLKNUR İNAL ER</a:t>
            </a:r>
          </a:p>
          <a:p>
            <a:pPr algn="r"/>
            <a:r>
              <a:rPr lang="tr-TR" sz="1800" b="1" dirty="0">
                <a:solidFill>
                  <a:schemeClr val="bg2">
                    <a:lumMod val="10000"/>
                  </a:schemeClr>
                </a:solidFill>
                <a:latin typeface="+mn-lt"/>
                <a:cs typeface="Arial" panose="020B0604020202020204" pitchFamily="34" charset="0"/>
              </a:rPr>
              <a:t>Çerkezköy, Tekirdağ – 2020</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933108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9" y="218532"/>
            <a:ext cx="8234362" cy="826495"/>
          </a:xfrm>
          <a:ln>
            <a:noFill/>
          </a:ln>
        </p:spPr>
        <p:style>
          <a:lnRef idx="1">
            <a:schemeClr val="accent1"/>
          </a:lnRef>
          <a:fillRef idx="1001">
            <a:schemeClr val="lt2"/>
          </a:fillRef>
          <a:effectRef idx="1">
            <a:schemeClr val="accent1"/>
          </a:effectRef>
          <a:fontRef idx="minor">
            <a:schemeClr val="dk1"/>
          </a:fontRef>
        </p:style>
        <p:txBody>
          <a:bodyPr>
            <a:noAutofit/>
          </a:bodyPr>
          <a:lstStyle/>
          <a:p>
            <a:pPr>
              <a:lnSpc>
                <a:spcPct val="100000"/>
              </a:lnSpc>
            </a:pPr>
            <a:r>
              <a:rPr lang="tr-TR" sz="3000" b="1" dirty="0">
                <a:solidFill>
                  <a:schemeClr val="accent2">
                    <a:lumMod val="90000"/>
                    <a:lumOff val="10000"/>
                  </a:schemeClr>
                </a:solidFill>
                <a:cs typeface="Arial" panose="020B0604020202020204" pitchFamily="34" charset="0"/>
              </a:rPr>
              <a:t>KAPSAM </a:t>
            </a:r>
          </a:p>
        </p:txBody>
      </p:sp>
      <p:sp>
        <p:nvSpPr>
          <p:cNvPr id="5" name="Slayt Numarası Yer Tutucusu 4"/>
          <p:cNvSpPr>
            <a:spLocks noGrp="1"/>
          </p:cNvSpPr>
          <p:nvPr>
            <p:ph type="sldNum" sz="quarter" idx="12"/>
          </p:nvPr>
        </p:nvSpPr>
        <p:spPr>
          <a:xfrm>
            <a:off x="8839979" y="6397496"/>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2</a:t>
            </a:fld>
            <a:endParaRPr lang="tr-TR" dirty="0">
              <a:solidFill>
                <a:schemeClr val="accent1"/>
              </a:solidFill>
              <a:latin typeface="Helv"/>
              <a:cs typeface="Arial" panose="020B0604020202020204" pitchFamily="34" charset="0"/>
            </a:endParaRPr>
          </a:p>
        </p:txBody>
      </p:sp>
      <p:grpSp>
        <p:nvGrpSpPr>
          <p:cNvPr id="2" name="Grup 1"/>
          <p:cNvGrpSpPr/>
          <p:nvPr/>
        </p:nvGrpSpPr>
        <p:grpSpPr>
          <a:xfrm>
            <a:off x="681039" y="1285684"/>
            <a:ext cx="8978116" cy="3744044"/>
            <a:chOff x="709266" y="1298362"/>
            <a:chExt cx="8866534" cy="3858409"/>
          </a:xfrm>
        </p:grpSpPr>
        <p:sp>
          <p:nvSpPr>
            <p:cNvPr id="4" name="Serbest Form 3"/>
            <p:cNvSpPr/>
            <p:nvPr/>
          </p:nvSpPr>
          <p:spPr>
            <a:xfrm>
              <a:off x="709266" y="1298362"/>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6">
                <a:lumMod val="40000"/>
                <a:lumOff val="60000"/>
              </a:schemeClr>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1</a:t>
              </a:r>
            </a:p>
          </p:txBody>
        </p:sp>
        <p:sp>
          <p:nvSpPr>
            <p:cNvPr id="6" name="Serbest Form 5"/>
            <p:cNvSpPr/>
            <p:nvPr/>
          </p:nvSpPr>
          <p:spPr>
            <a:xfrm>
              <a:off x="1184050" y="1298363"/>
              <a:ext cx="8391749" cy="441103"/>
            </a:xfrm>
            <a:custGeom>
              <a:avLst/>
              <a:gdLst>
                <a:gd name="connsiteX0" fmla="*/ 73519 w 441103"/>
                <a:gd name="connsiteY0" fmla="*/ 0 h 8391749"/>
                <a:gd name="connsiteX1" fmla="*/ 367584 w 441103"/>
                <a:gd name="connsiteY1" fmla="*/ 0 h 8391749"/>
                <a:gd name="connsiteX2" fmla="*/ 441103 w 441103"/>
                <a:gd name="connsiteY2" fmla="*/ 73519 h 8391749"/>
                <a:gd name="connsiteX3" fmla="*/ 441103 w 441103"/>
                <a:gd name="connsiteY3" fmla="*/ 8391749 h 8391749"/>
                <a:gd name="connsiteX4" fmla="*/ 441103 w 441103"/>
                <a:gd name="connsiteY4" fmla="*/ 8391749 h 8391749"/>
                <a:gd name="connsiteX5" fmla="*/ 0 w 441103"/>
                <a:gd name="connsiteY5" fmla="*/ 8391749 h 8391749"/>
                <a:gd name="connsiteX6" fmla="*/ 0 w 441103"/>
                <a:gd name="connsiteY6" fmla="*/ 8391749 h 8391749"/>
                <a:gd name="connsiteX7" fmla="*/ 0 w 441103"/>
                <a:gd name="connsiteY7" fmla="*/ 73519 h 8391749"/>
                <a:gd name="connsiteX8" fmla="*/ 73519 w 441103"/>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103" h="8391749">
                  <a:moveTo>
                    <a:pt x="441103" y="1398666"/>
                  </a:moveTo>
                  <a:lnTo>
                    <a:pt x="441103" y="6993083"/>
                  </a:lnTo>
                  <a:cubicBezTo>
                    <a:pt x="441103" y="7765532"/>
                    <a:pt x="439373" y="8391739"/>
                    <a:pt x="437239" y="8391739"/>
                  </a:cubicBezTo>
                  <a:lnTo>
                    <a:pt x="0" y="8391739"/>
                  </a:lnTo>
                  <a:lnTo>
                    <a:pt x="0" y="8391739"/>
                  </a:lnTo>
                  <a:lnTo>
                    <a:pt x="0" y="10"/>
                  </a:lnTo>
                  <a:lnTo>
                    <a:pt x="0" y="10"/>
                  </a:lnTo>
                  <a:lnTo>
                    <a:pt x="437239" y="10"/>
                  </a:lnTo>
                  <a:cubicBezTo>
                    <a:pt x="439373" y="10"/>
                    <a:pt x="441103" y="626217"/>
                    <a:pt x="441103" y="1398666"/>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32962" rIns="32962" bIns="32964" numCol="1" spcCol="1270" anchor="ctr" anchorCtr="0">
              <a:noAutofit/>
            </a:bodyPr>
            <a:lstStyle/>
            <a:p>
              <a:pPr marL="171450" lvl="1" indent="-171450" algn="l" defTabSz="800100">
                <a:lnSpc>
                  <a:spcPct val="90000"/>
                </a:lnSpc>
                <a:spcBef>
                  <a:spcPct val="0"/>
                </a:spcBef>
                <a:spcAft>
                  <a:spcPct val="15000"/>
                </a:spcAft>
                <a:buChar char="••"/>
              </a:pPr>
              <a:r>
                <a:rPr lang="tr-TR" b="1" dirty="0">
                  <a:solidFill>
                    <a:schemeClr val="accent2">
                      <a:lumMod val="90000"/>
                      <a:lumOff val="10000"/>
                    </a:schemeClr>
                  </a:solidFill>
                </a:rPr>
                <a:t>Bashkortostan Ticaret ve Sanayi Odası’nın ziyareti</a:t>
              </a:r>
              <a:endParaRPr lang="tr-TR" sz="1800" kern="1200" dirty="0">
                <a:solidFill>
                  <a:schemeClr val="bg2">
                    <a:lumMod val="10000"/>
                  </a:schemeClr>
                </a:solidFill>
                <a:latin typeface="+mn-lt"/>
              </a:endParaRPr>
            </a:p>
          </p:txBody>
        </p:sp>
        <p:sp>
          <p:nvSpPr>
            <p:cNvPr id="7" name="Serbest Form 6"/>
            <p:cNvSpPr/>
            <p:nvPr/>
          </p:nvSpPr>
          <p:spPr>
            <a:xfrm>
              <a:off x="709266" y="1905158"/>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5">
                <a:lumMod val="40000"/>
                <a:lumOff val="60000"/>
              </a:schemeClr>
            </a:solidFill>
          </p:spPr>
          <p:style>
            <a:lnRef idx="2">
              <a:schemeClr val="accent5">
                <a:hueOff val="0"/>
                <a:satOff val="0"/>
                <a:lumOff val="-2129"/>
                <a:alphaOff val="0"/>
              </a:schemeClr>
            </a:lnRef>
            <a:fillRef idx="1">
              <a:scrgbClr r="0" g="0" b="0"/>
            </a:fillRef>
            <a:effectRef idx="0">
              <a:schemeClr val="accent5">
                <a:hueOff val="0"/>
                <a:satOff val="0"/>
                <a:lumOff val="-2129"/>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2</a:t>
              </a:r>
            </a:p>
          </p:txBody>
        </p:sp>
        <p:sp>
          <p:nvSpPr>
            <p:cNvPr id="10" name="Serbest Form 9"/>
            <p:cNvSpPr/>
            <p:nvPr/>
          </p:nvSpPr>
          <p:spPr>
            <a:xfrm>
              <a:off x="1184050" y="1905159"/>
              <a:ext cx="8391749" cy="440871"/>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21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2" numCol="1" spcCol="1270" anchor="ctr" anchorCtr="0">
              <a:noAutofit/>
            </a:bodyPr>
            <a:lstStyle/>
            <a:p>
              <a:pPr marL="171450" lvl="1" indent="-171450" defTabSz="800100">
                <a:lnSpc>
                  <a:spcPct val="90000"/>
                </a:lnSpc>
                <a:spcBef>
                  <a:spcPct val="0"/>
                </a:spcBef>
                <a:spcAft>
                  <a:spcPct val="15000"/>
                </a:spcAft>
                <a:buChar char="••"/>
              </a:pPr>
              <a:r>
                <a:rPr lang="tr-TR" b="1" dirty="0">
                  <a:solidFill>
                    <a:schemeClr val="bg2">
                      <a:lumMod val="10000"/>
                    </a:schemeClr>
                  </a:solidFill>
                </a:rPr>
                <a:t>İş birliği anlaşması imza töreni</a:t>
              </a:r>
            </a:p>
          </p:txBody>
        </p:sp>
        <p:sp>
          <p:nvSpPr>
            <p:cNvPr id="13" name="Serbest Form 12"/>
            <p:cNvSpPr/>
            <p:nvPr/>
          </p:nvSpPr>
          <p:spPr>
            <a:xfrm>
              <a:off x="709266" y="2572046"/>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4">
                <a:lumMod val="40000"/>
                <a:lumOff val="60000"/>
              </a:schemeClr>
            </a:solidFill>
          </p:spPr>
          <p:style>
            <a:lnRef idx="2">
              <a:schemeClr val="accent5">
                <a:hueOff val="0"/>
                <a:satOff val="0"/>
                <a:lumOff val="-4258"/>
                <a:alphaOff val="0"/>
              </a:schemeClr>
            </a:lnRef>
            <a:fillRef idx="1">
              <a:scrgbClr r="0" g="0" b="0"/>
            </a:fillRef>
            <a:effectRef idx="0">
              <a:schemeClr val="accent5">
                <a:hueOff val="0"/>
                <a:satOff val="0"/>
                <a:lumOff val="-4258"/>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3</a:t>
              </a:r>
            </a:p>
          </p:txBody>
        </p:sp>
        <p:sp>
          <p:nvSpPr>
            <p:cNvPr id="14" name="Serbest Form 13"/>
            <p:cNvSpPr/>
            <p:nvPr/>
          </p:nvSpPr>
          <p:spPr>
            <a:xfrm>
              <a:off x="1184050" y="2587500"/>
              <a:ext cx="8391750" cy="433354"/>
            </a:xfrm>
            <a:custGeom>
              <a:avLst/>
              <a:gdLst>
                <a:gd name="connsiteX0" fmla="*/ 97648 w 585878"/>
                <a:gd name="connsiteY0" fmla="*/ 0 h 8391749"/>
                <a:gd name="connsiteX1" fmla="*/ 488230 w 585878"/>
                <a:gd name="connsiteY1" fmla="*/ 0 h 8391749"/>
                <a:gd name="connsiteX2" fmla="*/ 585878 w 585878"/>
                <a:gd name="connsiteY2" fmla="*/ 97648 h 8391749"/>
                <a:gd name="connsiteX3" fmla="*/ 585878 w 585878"/>
                <a:gd name="connsiteY3" fmla="*/ 8391749 h 8391749"/>
                <a:gd name="connsiteX4" fmla="*/ 585878 w 585878"/>
                <a:gd name="connsiteY4" fmla="*/ 8391749 h 8391749"/>
                <a:gd name="connsiteX5" fmla="*/ 0 w 585878"/>
                <a:gd name="connsiteY5" fmla="*/ 8391749 h 8391749"/>
                <a:gd name="connsiteX6" fmla="*/ 0 w 585878"/>
                <a:gd name="connsiteY6" fmla="*/ 8391749 h 8391749"/>
                <a:gd name="connsiteX7" fmla="*/ 0 w 585878"/>
                <a:gd name="connsiteY7" fmla="*/ 97648 h 8391749"/>
                <a:gd name="connsiteX8" fmla="*/ 97648 w 585878"/>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878" h="8391749">
                  <a:moveTo>
                    <a:pt x="585878" y="1398653"/>
                  </a:moveTo>
                  <a:lnTo>
                    <a:pt x="585878" y="6993096"/>
                  </a:lnTo>
                  <a:cubicBezTo>
                    <a:pt x="585878" y="7765554"/>
                    <a:pt x="582826" y="8391742"/>
                    <a:pt x="579061" y="8391742"/>
                  </a:cubicBezTo>
                  <a:lnTo>
                    <a:pt x="0" y="8391742"/>
                  </a:lnTo>
                  <a:lnTo>
                    <a:pt x="0" y="8391742"/>
                  </a:lnTo>
                  <a:lnTo>
                    <a:pt x="0" y="7"/>
                  </a:lnTo>
                  <a:lnTo>
                    <a:pt x="0" y="7"/>
                  </a:lnTo>
                  <a:lnTo>
                    <a:pt x="579061" y="7"/>
                  </a:lnTo>
                  <a:cubicBezTo>
                    <a:pt x="582826" y="7"/>
                    <a:pt x="585878" y="626195"/>
                    <a:pt x="585878" y="1398653"/>
                  </a:cubicBezTo>
                  <a:close/>
                </a:path>
              </a:pathLst>
            </a:custGeom>
          </p:spPr>
          <p:style>
            <a:lnRef idx="2">
              <a:schemeClr val="accent5">
                <a:hueOff val="0"/>
                <a:satOff val="0"/>
                <a:lumOff val="-42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030" rIns="40030" bIns="40031" numCol="1" spcCol="1270" anchor="ctr" anchorCtr="0">
              <a:noAutofit/>
            </a:bodyPr>
            <a:lstStyle/>
            <a:p>
              <a:pPr marL="171450" lvl="1" indent="-171450" algn="l" defTabSz="800100">
                <a:lnSpc>
                  <a:spcPct val="90000"/>
                </a:lnSpc>
                <a:spcBef>
                  <a:spcPct val="0"/>
                </a:spcBef>
                <a:spcAft>
                  <a:spcPct val="15000"/>
                </a:spcAft>
                <a:buChar char="••"/>
              </a:pPr>
              <a:r>
                <a:rPr lang="tr-TR" b="1" dirty="0">
                  <a:solidFill>
                    <a:schemeClr val="bg2">
                      <a:lumMod val="10000"/>
                    </a:schemeClr>
                  </a:solidFill>
                </a:rPr>
                <a:t>İkili İş Görüşmeleri</a:t>
              </a:r>
              <a:endParaRPr lang="tr-TR" sz="1800" b="1" kern="1200" dirty="0">
                <a:solidFill>
                  <a:schemeClr val="bg2">
                    <a:lumMod val="10000"/>
                  </a:schemeClr>
                </a:solidFill>
                <a:latin typeface="+mn-lt"/>
              </a:endParaRPr>
            </a:p>
          </p:txBody>
        </p:sp>
        <p:sp>
          <p:nvSpPr>
            <p:cNvPr id="15" name="Serbest Form 14"/>
            <p:cNvSpPr/>
            <p:nvPr/>
          </p:nvSpPr>
          <p:spPr>
            <a:xfrm>
              <a:off x="709266" y="3190314"/>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3">
                <a:lumMod val="40000"/>
                <a:lumOff val="60000"/>
              </a:schemeClr>
            </a:solidFill>
          </p:spPr>
          <p:style>
            <a:lnRef idx="2">
              <a:schemeClr val="accent5">
                <a:hueOff val="0"/>
                <a:satOff val="0"/>
                <a:lumOff val="-6387"/>
                <a:alphaOff val="0"/>
              </a:schemeClr>
            </a:lnRef>
            <a:fillRef idx="1">
              <a:scrgbClr r="0" g="0" b="0"/>
            </a:fillRef>
            <a:effectRef idx="0">
              <a:schemeClr val="accent5">
                <a:hueOff val="0"/>
                <a:satOff val="0"/>
                <a:lumOff val="-6387"/>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4</a:t>
              </a:r>
            </a:p>
          </p:txBody>
        </p:sp>
        <p:sp>
          <p:nvSpPr>
            <p:cNvPr id="16" name="Serbest Form 15"/>
            <p:cNvSpPr/>
            <p:nvPr/>
          </p:nvSpPr>
          <p:spPr>
            <a:xfrm>
              <a:off x="1184050" y="3191255"/>
              <a:ext cx="8391749" cy="440871"/>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638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2" numCol="1" spcCol="1270" anchor="ctr" anchorCtr="0">
              <a:noAutofit/>
            </a:bodyPr>
            <a:lstStyle/>
            <a:p>
              <a:pPr marL="171450" lvl="1" indent="-171450" defTabSz="800100">
                <a:lnSpc>
                  <a:spcPct val="90000"/>
                </a:lnSpc>
                <a:spcBef>
                  <a:spcPct val="0"/>
                </a:spcBef>
                <a:spcAft>
                  <a:spcPct val="15000"/>
                </a:spcAft>
                <a:buChar char="••"/>
              </a:pPr>
              <a:r>
                <a:rPr lang="tr-TR" b="1" dirty="0" err="1">
                  <a:solidFill>
                    <a:schemeClr val="bg2">
                      <a:lumMod val="10000"/>
                    </a:schemeClr>
                  </a:solidFill>
                </a:rPr>
                <a:t>Legprom</a:t>
              </a:r>
              <a:r>
                <a:rPr lang="tr-TR" b="1" dirty="0">
                  <a:solidFill>
                    <a:schemeClr val="bg2">
                      <a:lumMod val="10000"/>
                    </a:schemeClr>
                  </a:solidFill>
                </a:rPr>
                <a:t> 2020 Forumu</a:t>
              </a:r>
            </a:p>
          </p:txBody>
        </p:sp>
        <p:sp>
          <p:nvSpPr>
            <p:cNvPr id="17" name="Serbest Form 16"/>
            <p:cNvSpPr/>
            <p:nvPr/>
          </p:nvSpPr>
          <p:spPr>
            <a:xfrm>
              <a:off x="709266" y="3832845"/>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3">
                <a:lumMod val="40000"/>
                <a:lumOff val="60000"/>
              </a:schemeClr>
            </a:solidFill>
          </p:spPr>
          <p:style>
            <a:lnRef idx="2">
              <a:schemeClr val="accent5">
                <a:hueOff val="0"/>
                <a:satOff val="0"/>
                <a:lumOff val="-8515"/>
                <a:alphaOff val="0"/>
              </a:schemeClr>
            </a:lnRef>
            <a:fillRef idx="1">
              <a:scrgbClr r="0" g="0" b="0"/>
            </a:fillRef>
            <a:effectRef idx="0">
              <a:schemeClr val="accent5">
                <a:hueOff val="0"/>
                <a:satOff val="0"/>
                <a:lumOff val="-8515"/>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5</a:t>
              </a:r>
            </a:p>
          </p:txBody>
        </p:sp>
        <p:sp>
          <p:nvSpPr>
            <p:cNvPr id="18" name="Serbest Form 17"/>
            <p:cNvSpPr/>
            <p:nvPr/>
          </p:nvSpPr>
          <p:spPr>
            <a:xfrm>
              <a:off x="1184050" y="3866476"/>
              <a:ext cx="8391749" cy="441908"/>
            </a:xfrm>
            <a:custGeom>
              <a:avLst/>
              <a:gdLst>
                <a:gd name="connsiteX0" fmla="*/ 98126 w 588744"/>
                <a:gd name="connsiteY0" fmla="*/ 0 h 8391749"/>
                <a:gd name="connsiteX1" fmla="*/ 490618 w 588744"/>
                <a:gd name="connsiteY1" fmla="*/ 0 h 8391749"/>
                <a:gd name="connsiteX2" fmla="*/ 588744 w 588744"/>
                <a:gd name="connsiteY2" fmla="*/ 98126 h 8391749"/>
                <a:gd name="connsiteX3" fmla="*/ 588744 w 588744"/>
                <a:gd name="connsiteY3" fmla="*/ 8391749 h 8391749"/>
                <a:gd name="connsiteX4" fmla="*/ 588744 w 588744"/>
                <a:gd name="connsiteY4" fmla="*/ 8391749 h 8391749"/>
                <a:gd name="connsiteX5" fmla="*/ 0 w 588744"/>
                <a:gd name="connsiteY5" fmla="*/ 8391749 h 8391749"/>
                <a:gd name="connsiteX6" fmla="*/ 0 w 588744"/>
                <a:gd name="connsiteY6" fmla="*/ 8391749 h 8391749"/>
                <a:gd name="connsiteX7" fmla="*/ 0 w 588744"/>
                <a:gd name="connsiteY7" fmla="*/ 98126 h 8391749"/>
                <a:gd name="connsiteX8" fmla="*/ 98126 w 588744"/>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744" h="8391749">
                  <a:moveTo>
                    <a:pt x="588744" y="1398658"/>
                  </a:moveTo>
                  <a:lnTo>
                    <a:pt x="588744" y="6993091"/>
                  </a:lnTo>
                  <a:cubicBezTo>
                    <a:pt x="588744" y="7765537"/>
                    <a:pt x="585662" y="8391742"/>
                    <a:pt x="581860" y="8391742"/>
                  </a:cubicBezTo>
                  <a:lnTo>
                    <a:pt x="0" y="8391742"/>
                  </a:lnTo>
                  <a:lnTo>
                    <a:pt x="0" y="8391742"/>
                  </a:lnTo>
                  <a:lnTo>
                    <a:pt x="0" y="7"/>
                  </a:lnTo>
                  <a:lnTo>
                    <a:pt x="0" y="7"/>
                  </a:lnTo>
                  <a:lnTo>
                    <a:pt x="581860" y="7"/>
                  </a:lnTo>
                  <a:cubicBezTo>
                    <a:pt x="585662" y="7"/>
                    <a:pt x="588744" y="626212"/>
                    <a:pt x="588744" y="1398658"/>
                  </a:cubicBezTo>
                  <a:close/>
                </a:path>
              </a:pathLst>
            </a:custGeom>
          </p:spPr>
          <p:style>
            <a:lnRef idx="2">
              <a:schemeClr val="accent5">
                <a:hueOff val="0"/>
                <a:satOff val="0"/>
                <a:lumOff val="-85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170" rIns="40170" bIns="40171" numCol="1" spcCol="1270" anchor="ctr" anchorCtr="0">
              <a:noAutofit/>
            </a:bodyPr>
            <a:lstStyle/>
            <a:p>
              <a:pPr marL="171450" lvl="1" indent="-171450" algn="l" defTabSz="800100">
                <a:lnSpc>
                  <a:spcPct val="90000"/>
                </a:lnSpc>
                <a:spcBef>
                  <a:spcPct val="0"/>
                </a:spcBef>
                <a:spcAft>
                  <a:spcPct val="15000"/>
                </a:spcAft>
                <a:buChar char="••"/>
              </a:pPr>
              <a:endParaRPr lang="tr-TR" sz="1800" b="0" kern="1200" dirty="0">
                <a:solidFill>
                  <a:schemeClr val="bg2">
                    <a:lumMod val="10000"/>
                  </a:schemeClr>
                </a:solidFill>
                <a:latin typeface="+mn-lt"/>
              </a:endParaRPr>
            </a:p>
            <a:p>
              <a:pPr marL="171450" lvl="1" indent="-171450" defTabSz="800100">
                <a:lnSpc>
                  <a:spcPct val="90000"/>
                </a:lnSpc>
                <a:spcBef>
                  <a:spcPct val="0"/>
                </a:spcBef>
                <a:spcAft>
                  <a:spcPct val="15000"/>
                </a:spcAft>
                <a:buChar char="••"/>
              </a:pPr>
              <a:r>
                <a:rPr lang="tr-TR" b="1" dirty="0">
                  <a:solidFill>
                    <a:schemeClr val="bg2">
                      <a:lumMod val="10000"/>
                    </a:schemeClr>
                  </a:solidFill>
                </a:rPr>
                <a:t>Bashkortostan Cumhur Başkanı ile görüşme</a:t>
              </a:r>
            </a:p>
            <a:p>
              <a:pPr marL="171450" lvl="1" indent="-171450" algn="l" defTabSz="800100">
                <a:lnSpc>
                  <a:spcPct val="90000"/>
                </a:lnSpc>
                <a:spcBef>
                  <a:spcPct val="0"/>
                </a:spcBef>
                <a:spcAft>
                  <a:spcPct val="15000"/>
                </a:spcAft>
                <a:buChar char="••"/>
              </a:pPr>
              <a:endParaRPr lang="tr-TR" sz="1800" b="0" kern="1200" dirty="0">
                <a:solidFill>
                  <a:schemeClr val="bg2">
                    <a:lumMod val="10000"/>
                  </a:schemeClr>
                </a:solidFill>
                <a:latin typeface="+mn-lt"/>
              </a:endParaRPr>
            </a:p>
          </p:txBody>
        </p:sp>
        <p:sp>
          <p:nvSpPr>
            <p:cNvPr id="19" name="Serbest Form 18"/>
            <p:cNvSpPr/>
            <p:nvPr/>
          </p:nvSpPr>
          <p:spPr>
            <a:xfrm>
              <a:off x="709266" y="4478507"/>
              <a:ext cx="474785" cy="678264"/>
            </a:xfrm>
            <a:custGeom>
              <a:avLst/>
              <a:gdLst>
                <a:gd name="connsiteX0" fmla="*/ 0 w 678263"/>
                <a:gd name="connsiteY0" fmla="*/ 0 h 474784"/>
                <a:gd name="connsiteX1" fmla="*/ 440871 w 678263"/>
                <a:gd name="connsiteY1" fmla="*/ 0 h 474784"/>
                <a:gd name="connsiteX2" fmla="*/ 678263 w 678263"/>
                <a:gd name="connsiteY2" fmla="*/ 237392 h 474784"/>
                <a:gd name="connsiteX3" fmla="*/ 440871 w 678263"/>
                <a:gd name="connsiteY3" fmla="*/ 474784 h 474784"/>
                <a:gd name="connsiteX4" fmla="*/ 0 w 678263"/>
                <a:gd name="connsiteY4" fmla="*/ 474784 h 474784"/>
                <a:gd name="connsiteX5" fmla="*/ 237392 w 678263"/>
                <a:gd name="connsiteY5" fmla="*/ 237392 h 474784"/>
                <a:gd name="connsiteX6" fmla="*/ 0 w 678263"/>
                <a:gd name="connsiteY6" fmla="*/ 0 h 47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63" h="474784">
                  <a:moveTo>
                    <a:pt x="678262" y="0"/>
                  </a:moveTo>
                  <a:lnTo>
                    <a:pt x="678262" y="308610"/>
                  </a:lnTo>
                  <a:lnTo>
                    <a:pt x="339132" y="474784"/>
                  </a:lnTo>
                  <a:lnTo>
                    <a:pt x="1" y="308610"/>
                  </a:lnTo>
                  <a:lnTo>
                    <a:pt x="1" y="0"/>
                  </a:lnTo>
                  <a:lnTo>
                    <a:pt x="339132" y="166174"/>
                  </a:lnTo>
                  <a:lnTo>
                    <a:pt x="678262" y="0"/>
                  </a:lnTo>
                  <a:close/>
                </a:path>
              </a:pathLst>
            </a:custGeom>
            <a:solidFill>
              <a:schemeClr val="accent1">
                <a:lumMod val="40000"/>
                <a:lumOff val="60000"/>
              </a:schemeClr>
            </a:solidFill>
          </p:spPr>
          <p:style>
            <a:lnRef idx="2">
              <a:schemeClr val="accent5">
                <a:hueOff val="0"/>
                <a:satOff val="0"/>
                <a:lumOff val="-10644"/>
                <a:alphaOff val="0"/>
              </a:schemeClr>
            </a:lnRef>
            <a:fillRef idx="1">
              <a:scrgbClr r="0" g="0" b="0"/>
            </a:fillRef>
            <a:effectRef idx="0">
              <a:schemeClr val="accent5">
                <a:hueOff val="0"/>
                <a:satOff val="0"/>
                <a:lumOff val="-10644"/>
                <a:alphaOff val="0"/>
              </a:schemeClr>
            </a:effectRef>
            <a:fontRef idx="minor">
              <a:schemeClr val="lt1"/>
            </a:fontRef>
          </p:style>
          <p:txBody>
            <a:bodyPr spcFirstLastPara="0" vert="horz" wrap="square" lIns="11431" tIns="248822" rIns="11430" bIns="248823" numCol="1" spcCol="1270" anchor="ctr" anchorCtr="0">
              <a:noAutofit/>
            </a:bodyPr>
            <a:lstStyle/>
            <a:p>
              <a:pPr lvl="0" algn="ctr" defTabSz="800100">
                <a:lnSpc>
                  <a:spcPct val="90000"/>
                </a:lnSpc>
                <a:spcBef>
                  <a:spcPct val="0"/>
                </a:spcBef>
                <a:spcAft>
                  <a:spcPct val="35000"/>
                </a:spcAft>
              </a:pPr>
              <a:r>
                <a:rPr lang="tr-TR" sz="1800" b="1" kern="1200" dirty="0">
                  <a:solidFill>
                    <a:schemeClr val="accent2">
                      <a:lumMod val="90000"/>
                      <a:lumOff val="10000"/>
                    </a:schemeClr>
                  </a:solidFill>
                  <a:latin typeface="+mn-lt"/>
                </a:rPr>
                <a:t>6</a:t>
              </a:r>
            </a:p>
          </p:txBody>
        </p:sp>
      </p:gr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pic>
        <p:nvPicPr>
          <p:cNvPr id="11" name="Resim 10"/>
          <p:cNvPicPr>
            <a:picLocks noChangeAspect="1"/>
          </p:cNvPicPr>
          <p:nvPr/>
        </p:nvPicPr>
        <p:blipFill rotWithShape="1">
          <a:blip r:embed="rId3"/>
          <a:srcRect l="24602" t="4885" r="24619" b="4799"/>
          <a:stretch/>
        </p:blipFill>
        <p:spPr>
          <a:xfrm>
            <a:off x="115910" y="6400566"/>
            <a:ext cx="444194" cy="444194"/>
          </a:xfrm>
          <a:prstGeom prst="rect">
            <a:avLst/>
          </a:prstGeom>
        </p:spPr>
      </p:pic>
      <p:sp>
        <p:nvSpPr>
          <p:cNvPr id="12"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sp>
        <p:nvSpPr>
          <p:cNvPr id="25" name="Serbest Form 23">
            <a:extLst>
              <a:ext uri="{FF2B5EF4-FFF2-40B4-BE49-F238E27FC236}">
                <a16:creationId xmlns:a16="http://schemas.microsoft.com/office/drawing/2014/main" id="{A2E84196-DF1A-48E4-B1DF-438BBBBAB376}"/>
              </a:ext>
            </a:extLst>
          </p:cNvPr>
          <p:cNvSpPr/>
          <p:nvPr/>
        </p:nvSpPr>
        <p:spPr>
          <a:xfrm>
            <a:off x="1161798" y="4413143"/>
            <a:ext cx="8497356" cy="427804"/>
          </a:xfrm>
          <a:custGeom>
            <a:avLst/>
            <a:gdLst>
              <a:gd name="connsiteX0" fmla="*/ 73480 w 440871"/>
              <a:gd name="connsiteY0" fmla="*/ 0 h 8391749"/>
              <a:gd name="connsiteX1" fmla="*/ 367391 w 440871"/>
              <a:gd name="connsiteY1" fmla="*/ 0 h 8391749"/>
              <a:gd name="connsiteX2" fmla="*/ 440871 w 440871"/>
              <a:gd name="connsiteY2" fmla="*/ 73480 h 8391749"/>
              <a:gd name="connsiteX3" fmla="*/ 440871 w 440871"/>
              <a:gd name="connsiteY3" fmla="*/ 8391749 h 8391749"/>
              <a:gd name="connsiteX4" fmla="*/ 440871 w 440871"/>
              <a:gd name="connsiteY4" fmla="*/ 8391749 h 8391749"/>
              <a:gd name="connsiteX5" fmla="*/ 0 w 440871"/>
              <a:gd name="connsiteY5" fmla="*/ 8391749 h 8391749"/>
              <a:gd name="connsiteX6" fmla="*/ 0 w 440871"/>
              <a:gd name="connsiteY6" fmla="*/ 8391749 h 8391749"/>
              <a:gd name="connsiteX7" fmla="*/ 0 w 440871"/>
              <a:gd name="connsiteY7" fmla="*/ 73480 h 8391749"/>
              <a:gd name="connsiteX8" fmla="*/ 73480 w 440871"/>
              <a:gd name="connsiteY8" fmla="*/ 0 h 839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871" h="8391749">
                <a:moveTo>
                  <a:pt x="440871" y="1398660"/>
                </a:moveTo>
                <a:lnTo>
                  <a:pt x="440871" y="6993089"/>
                </a:lnTo>
                <a:cubicBezTo>
                  <a:pt x="440871" y="7765545"/>
                  <a:pt x="439143" y="8391739"/>
                  <a:pt x="437011" y="8391739"/>
                </a:cubicBezTo>
                <a:lnTo>
                  <a:pt x="0" y="8391739"/>
                </a:lnTo>
                <a:lnTo>
                  <a:pt x="0" y="8391739"/>
                </a:lnTo>
                <a:lnTo>
                  <a:pt x="0" y="10"/>
                </a:lnTo>
                <a:lnTo>
                  <a:pt x="0" y="10"/>
                </a:lnTo>
                <a:lnTo>
                  <a:pt x="437011" y="10"/>
                </a:lnTo>
                <a:cubicBezTo>
                  <a:pt x="439143" y="10"/>
                  <a:pt x="440871" y="626204"/>
                  <a:pt x="440871" y="1398660"/>
                </a:cubicBezTo>
                <a:close/>
              </a:path>
            </a:pathLst>
          </a:custGeom>
        </p:spPr>
        <p:style>
          <a:lnRef idx="2">
            <a:schemeClr val="accent5">
              <a:hueOff val="0"/>
              <a:satOff val="0"/>
              <a:lumOff val="-14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32952" rIns="32952" bIns="32953" numCol="1" spcCol="1270" anchor="ctr" anchorCtr="0">
            <a:noAutofit/>
          </a:bodyPr>
          <a:lstStyle/>
          <a:p>
            <a:pPr marL="171450" lvl="1" indent="-171450" defTabSz="800100">
              <a:lnSpc>
                <a:spcPct val="90000"/>
              </a:lnSpc>
              <a:spcBef>
                <a:spcPct val="0"/>
              </a:spcBef>
              <a:spcAft>
                <a:spcPct val="15000"/>
              </a:spcAft>
              <a:buChar char="••"/>
            </a:pPr>
            <a:r>
              <a:rPr lang="tr-TR" b="1" dirty="0">
                <a:solidFill>
                  <a:schemeClr val="bg2">
                    <a:lumMod val="10000"/>
                  </a:schemeClr>
                </a:solidFill>
              </a:rPr>
              <a:t>Teşekkür</a:t>
            </a:r>
          </a:p>
        </p:txBody>
      </p:sp>
    </p:spTree>
    <p:extLst>
      <p:ext uri="{BB962C8B-B14F-4D97-AF65-F5344CB8AC3E}">
        <p14:creationId xmlns:p14="http://schemas.microsoft.com/office/powerpoint/2010/main" val="383536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BASHKORTOSTAN CUMHURİYETİ İŞ GEZİSİ</a:t>
            </a:r>
          </a:p>
        </p:txBody>
      </p:sp>
      <p:pic>
        <p:nvPicPr>
          <p:cNvPr id="4" name="İçerik Yer Tutucusu 3">
            <a:extLst>
              <a:ext uri="{FF2B5EF4-FFF2-40B4-BE49-F238E27FC236}">
                <a16:creationId xmlns:a16="http://schemas.microsoft.com/office/drawing/2014/main" id="{DD28EC06-3982-4ED4-AF20-99B26EC8AFE4}"/>
              </a:ext>
            </a:extLst>
          </p:cNvPr>
          <p:cNvPicPr>
            <a:picLocks noGrp="1" noChangeAspect="1"/>
          </p:cNvPicPr>
          <p:nvPr>
            <p:ph idx="1"/>
          </p:nvPr>
        </p:nvPicPr>
        <p:blipFill rotWithShape="1">
          <a:blip r:embed="rId2"/>
          <a:srcRect l="24457" t="24805" r="24146" b="21421"/>
          <a:stretch/>
        </p:blipFill>
        <p:spPr>
          <a:xfrm>
            <a:off x="2190368" y="2923309"/>
            <a:ext cx="5723313" cy="3366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3</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3"/>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8233200"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Bashkortostan Ticaret ve Sanayi Odası Ziyareti</a:t>
            </a:r>
          </a:p>
          <a:p>
            <a:pPr marL="0" indent="0" algn="just">
              <a:buFont typeface="Calibri" panose="020F0502020204030204" pitchFamily="34" charset="0"/>
              <a:buNone/>
            </a:pPr>
            <a:r>
              <a:rPr lang="tr-TR" sz="1800" dirty="0">
                <a:solidFill>
                  <a:srgbClr val="000000"/>
                </a:solidFill>
              </a:rPr>
              <a:t>Çerkezköy Ticaret ve Sanayi Odası Heyeti ile Bashkortostan Ticaret ve Sanayi Odası Heyeti, </a:t>
            </a:r>
            <a:r>
              <a:rPr lang="tr-TR" sz="1800" dirty="0" err="1">
                <a:solidFill>
                  <a:srgbClr val="000000"/>
                </a:solidFill>
              </a:rPr>
              <a:t>Baskortostan</a:t>
            </a:r>
            <a:r>
              <a:rPr lang="tr-TR" sz="1800" dirty="0">
                <a:solidFill>
                  <a:srgbClr val="000000"/>
                </a:solidFill>
              </a:rPr>
              <a:t> Ticaret ve Sanayi Odası’nda gerçekleştirilen bir toplantıda bir araya gelmişlerdir. Toplantıda iki odanın tanıtım filmleri izlenerek, işbirliği ile üyelerine sağlayacakları fırsatlar görüşülmüştür.</a:t>
            </a:r>
          </a:p>
        </p:txBody>
      </p:sp>
    </p:spTree>
    <p:extLst>
      <p:ext uri="{BB962C8B-B14F-4D97-AF65-F5344CB8AC3E}">
        <p14:creationId xmlns:p14="http://schemas.microsoft.com/office/powerpoint/2010/main" val="359180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BASHKORTOSTAN CUMHURİYETİ İŞ GEZİSİ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4</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8233200"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İş Birliği Anlaşması</a:t>
            </a:r>
          </a:p>
        </p:txBody>
      </p:sp>
      <p:sp>
        <p:nvSpPr>
          <p:cNvPr id="6" name="İçerik Yer Tutucusu 5">
            <a:extLst>
              <a:ext uri="{FF2B5EF4-FFF2-40B4-BE49-F238E27FC236}">
                <a16:creationId xmlns:a16="http://schemas.microsoft.com/office/drawing/2014/main" id="{27FF4362-BAFB-4092-BA2E-0CC6D91A2783}"/>
              </a:ext>
            </a:extLst>
          </p:cNvPr>
          <p:cNvSpPr>
            <a:spLocks noGrp="1"/>
          </p:cNvSpPr>
          <p:nvPr>
            <p:ph idx="1"/>
          </p:nvPr>
        </p:nvSpPr>
        <p:spPr/>
        <p:txBody>
          <a:bodyPr/>
          <a:lstStyle/>
          <a:p>
            <a:pPr marL="0" indent="0" algn="just">
              <a:buNone/>
            </a:pPr>
            <a:r>
              <a:rPr lang="tr-TR" sz="1800" dirty="0">
                <a:solidFill>
                  <a:srgbClr val="000000"/>
                </a:solidFill>
              </a:rPr>
              <a:t>Çerkezköy Ticaret ve Sanayi Odası ile Bashkortostan Ticaret ve Sanayi Odası arasında bir işbirliği anlaşması imzalanmıştır. Bu anlaşma ile iki Oda üyelerinin gelişimleri ve ticaret fırsatlarının artmasına olanak sağlayacaktır. </a:t>
            </a:r>
          </a:p>
          <a:p>
            <a:endParaRPr lang="en-US" dirty="0"/>
          </a:p>
        </p:txBody>
      </p:sp>
      <p:pic>
        <p:nvPicPr>
          <p:cNvPr id="7" name="Resim 6">
            <a:extLst>
              <a:ext uri="{FF2B5EF4-FFF2-40B4-BE49-F238E27FC236}">
                <a16:creationId xmlns:a16="http://schemas.microsoft.com/office/drawing/2014/main" id="{68784610-F786-4782-8FD6-4F280388494B}"/>
              </a:ext>
            </a:extLst>
          </p:cNvPr>
          <p:cNvPicPr>
            <a:picLocks noChangeAspect="1"/>
          </p:cNvPicPr>
          <p:nvPr/>
        </p:nvPicPr>
        <p:blipFill rotWithShape="1">
          <a:blip r:embed="rId4"/>
          <a:srcRect l="27692" t="25497" r="28671" b="24254"/>
          <a:stretch/>
        </p:blipFill>
        <p:spPr>
          <a:xfrm>
            <a:off x="2490354" y="2965787"/>
            <a:ext cx="4925291" cy="3188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709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BASHKORTOSTAN CUMHURİYETİ İŞ GEZİSİ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5</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8233200"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İkili İş Görüşmeleri</a:t>
            </a:r>
          </a:p>
        </p:txBody>
      </p:sp>
      <p:sp>
        <p:nvSpPr>
          <p:cNvPr id="6" name="İçerik Yer Tutucusu 5">
            <a:extLst>
              <a:ext uri="{FF2B5EF4-FFF2-40B4-BE49-F238E27FC236}">
                <a16:creationId xmlns:a16="http://schemas.microsoft.com/office/drawing/2014/main" id="{27FF4362-BAFB-4092-BA2E-0CC6D91A2783}"/>
              </a:ext>
            </a:extLst>
          </p:cNvPr>
          <p:cNvSpPr>
            <a:spLocks noGrp="1"/>
          </p:cNvSpPr>
          <p:nvPr>
            <p:ph idx="1"/>
          </p:nvPr>
        </p:nvSpPr>
        <p:spPr/>
        <p:txBody>
          <a:bodyPr/>
          <a:lstStyle/>
          <a:p>
            <a:pPr marL="0" indent="0" algn="just">
              <a:buNone/>
            </a:pPr>
            <a:r>
              <a:rPr lang="tr-TR" sz="1800" dirty="0">
                <a:solidFill>
                  <a:srgbClr val="000000"/>
                </a:solidFill>
              </a:rPr>
              <a:t>Çerkezköy TSO katılımcı firmalar ile Bashkortostan TSO üyeleri arasında ikili iş görüşmeleri gerçekleştirilmiştir. Bu iş görüşmeleri iki ülke arasında karşılıklı ticaret artmasına olanak sağlamıştır.</a:t>
            </a:r>
          </a:p>
          <a:p>
            <a:endParaRPr lang="en-US" dirty="0"/>
          </a:p>
        </p:txBody>
      </p:sp>
      <p:pic>
        <p:nvPicPr>
          <p:cNvPr id="2" name="Resim 1">
            <a:extLst>
              <a:ext uri="{FF2B5EF4-FFF2-40B4-BE49-F238E27FC236}">
                <a16:creationId xmlns:a16="http://schemas.microsoft.com/office/drawing/2014/main" id="{92410D0A-6294-4249-AE42-48D4EDD93BE0}"/>
              </a:ext>
            </a:extLst>
          </p:cNvPr>
          <p:cNvPicPr>
            <a:picLocks noChangeAspect="1"/>
          </p:cNvPicPr>
          <p:nvPr/>
        </p:nvPicPr>
        <p:blipFill rotWithShape="1">
          <a:blip r:embed="rId4"/>
          <a:srcRect l="16887" t="12067" r="16388" b="9728"/>
          <a:stretch/>
        </p:blipFill>
        <p:spPr>
          <a:xfrm>
            <a:off x="955511" y="2770417"/>
            <a:ext cx="2875723" cy="1707174"/>
          </a:xfrm>
          <a:prstGeom prst="rect">
            <a:avLst/>
          </a:prstGeom>
        </p:spPr>
      </p:pic>
      <p:pic>
        <p:nvPicPr>
          <p:cNvPr id="8" name="Resim 7">
            <a:extLst>
              <a:ext uri="{FF2B5EF4-FFF2-40B4-BE49-F238E27FC236}">
                <a16:creationId xmlns:a16="http://schemas.microsoft.com/office/drawing/2014/main" id="{8D36EFB1-7115-4AFD-B041-A8D25455EE8C}"/>
              </a:ext>
            </a:extLst>
          </p:cNvPr>
          <p:cNvPicPr>
            <a:picLocks noChangeAspect="1"/>
          </p:cNvPicPr>
          <p:nvPr/>
        </p:nvPicPr>
        <p:blipFill rotWithShape="1">
          <a:blip r:embed="rId5"/>
          <a:srcRect l="26622" t="23563" r="26689" b="22339"/>
          <a:stretch/>
        </p:blipFill>
        <p:spPr>
          <a:xfrm>
            <a:off x="3786694" y="2771450"/>
            <a:ext cx="2714963" cy="1768672"/>
          </a:xfrm>
          <a:prstGeom prst="rect">
            <a:avLst/>
          </a:prstGeom>
        </p:spPr>
      </p:pic>
      <p:pic>
        <p:nvPicPr>
          <p:cNvPr id="9" name="Resim 8">
            <a:extLst>
              <a:ext uri="{FF2B5EF4-FFF2-40B4-BE49-F238E27FC236}">
                <a16:creationId xmlns:a16="http://schemas.microsoft.com/office/drawing/2014/main" id="{4E0357C2-0FA4-4F0D-B010-5670DA48C7DA}"/>
              </a:ext>
            </a:extLst>
          </p:cNvPr>
          <p:cNvPicPr>
            <a:picLocks noChangeAspect="1"/>
          </p:cNvPicPr>
          <p:nvPr/>
        </p:nvPicPr>
        <p:blipFill rotWithShape="1">
          <a:blip r:embed="rId6"/>
          <a:srcRect l="26756" t="23563" r="27358" b="23238"/>
          <a:stretch/>
        </p:blipFill>
        <p:spPr>
          <a:xfrm>
            <a:off x="6429407" y="2770417"/>
            <a:ext cx="2714963" cy="1769705"/>
          </a:xfrm>
          <a:prstGeom prst="rect">
            <a:avLst/>
          </a:prstGeom>
        </p:spPr>
      </p:pic>
      <p:pic>
        <p:nvPicPr>
          <p:cNvPr id="10" name="Resim 9">
            <a:extLst>
              <a:ext uri="{FF2B5EF4-FFF2-40B4-BE49-F238E27FC236}">
                <a16:creationId xmlns:a16="http://schemas.microsoft.com/office/drawing/2014/main" id="{73024ACF-F5BC-4A5D-9A79-D68125725C7E}"/>
              </a:ext>
            </a:extLst>
          </p:cNvPr>
          <p:cNvPicPr>
            <a:picLocks noChangeAspect="1"/>
          </p:cNvPicPr>
          <p:nvPr/>
        </p:nvPicPr>
        <p:blipFill rotWithShape="1">
          <a:blip r:embed="rId7"/>
          <a:srcRect l="26489" t="31569" r="34581" b="23752"/>
          <a:stretch/>
        </p:blipFill>
        <p:spPr>
          <a:xfrm>
            <a:off x="3432051" y="4408334"/>
            <a:ext cx="2878156" cy="1857178"/>
          </a:xfrm>
          <a:prstGeom prst="rect">
            <a:avLst/>
          </a:prstGeom>
        </p:spPr>
      </p:pic>
      <p:pic>
        <p:nvPicPr>
          <p:cNvPr id="11" name="Resim 10">
            <a:extLst>
              <a:ext uri="{FF2B5EF4-FFF2-40B4-BE49-F238E27FC236}">
                <a16:creationId xmlns:a16="http://schemas.microsoft.com/office/drawing/2014/main" id="{63F3A99E-504A-4B01-AC91-3ADB100CE976}"/>
              </a:ext>
            </a:extLst>
          </p:cNvPr>
          <p:cNvPicPr>
            <a:picLocks noChangeAspect="1"/>
          </p:cNvPicPr>
          <p:nvPr/>
        </p:nvPicPr>
        <p:blipFill rotWithShape="1">
          <a:blip r:embed="rId8"/>
          <a:srcRect l="26756" t="23563" r="27090" b="21625"/>
          <a:stretch/>
        </p:blipFill>
        <p:spPr>
          <a:xfrm>
            <a:off x="6265667" y="4409781"/>
            <a:ext cx="2875723" cy="1868446"/>
          </a:xfrm>
          <a:prstGeom prst="rect">
            <a:avLst/>
          </a:prstGeom>
        </p:spPr>
      </p:pic>
      <p:pic>
        <p:nvPicPr>
          <p:cNvPr id="13" name="Resim 12">
            <a:extLst>
              <a:ext uri="{FF2B5EF4-FFF2-40B4-BE49-F238E27FC236}">
                <a16:creationId xmlns:a16="http://schemas.microsoft.com/office/drawing/2014/main" id="{A0FACCEB-A42F-462E-B146-EB43E1B17511}"/>
              </a:ext>
            </a:extLst>
          </p:cNvPr>
          <p:cNvPicPr>
            <a:picLocks noChangeAspect="1"/>
          </p:cNvPicPr>
          <p:nvPr/>
        </p:nvPicPr>
        <p:blipFill rotWithShape="1">
          <a:blip r:embed="rId9"/>
          <a:srcRect l="26756" t="23195" r="27492" b="22577"/>
          <a:stretch/>
        </p:blipFill>
        <p:spPr>
          <a:xfrm>
            <a:off x="919234" y="4408334"/>
            <a:ext cx="2867460" cy="1857178"/>
          </a:xfrm>
          <a:prstGeom prst="rect">
            <a:avLst/>
          </a:prstGeom>
        </p:spPr>
      </p:pic>
    </p:spTree>
    <p:extLst>
      <p:ext uri="{BB962C8B-B14F-4D97-AF65-F5344CB8AC3E}">
        <p14:creationId xmlns:p14="http://schemas.microsoft.com/office/powerpoint/2010/main" val="365925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BASHKORTOSTAN CUMHURİYETİ İŞ GEZİSİ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6</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15" name="İçerik Yer Tutucusu 2"/>
          <p:cNvSpPr txBox="1">
            <a:spLocks/>
          </p:cNvSpPr>
          <p:nvPr/>
        </p:nvSpPr>
        <p:spPr>
          <a:xfrm>
            <a:off x="681038" y="1316351"/>
            <a:ext cx="8233200"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err="1">
                <a:solidFill>
                  <a:schemeClr val="accent1"/>
                </a:solidFill>
              </a:rPr>
              <a:t>Legprom</a:t>
            </a:r>
            <a:r>
              <a:rPr lang="tr-TR" sz="2400" b="1" dirty="0">
                <a:solidFill>
                  <a:schemeClr val="accent1"/>
                </a:solidFill>
              </a:rPr>
              <a:t> 2020</a:t>
            </a:r>
          </a:p>
        </p:txBody>
      </p:sp>
      <p:sp>
        <p:nvSpPr>
          <p:cNvPr id="6" name="İçerik Yer Tutucusu 5">
            <a:extLst>
              <a:ext uri="{FF2B5EF4-FFF2-40B4-BE49-F238E27FC236}">
                <a16:creationId xmlns:a16="http://schemas.microsoft.com/office/drawing/2014/main" id="{27FF4362-BAFB-4092-BA2E-0CC6D91A2783}"/>
              </a:ext>
            </a:extLst>
          </p:cNvPr>
          <p:cNvSpPr>
            <a:spLocks noGrp="1"/>
          </p:cNvSpPr>
          <p:nvPr>
            <p:ph idx="1"/>
          </p:nvPr>
        </p:nvSpPr>
        <p:spPr/>
        <p:txBody>
          <a:bodyPr/>
          <a:lstStyle/>
          <a:p>
            <a:pPr marL="0" indent="0" algn="just">
              <a:buNone/>
            </a:pPr>
            <a:r>
              <a:rPr lang="tr-TR" sz="1800" dirty="0">
                <a:solidFill>
                  <a:srgbClr val="000000"/>
                </a:solidFill>
              </a:rPr>
              <a:t>Çerkezköy TSO üyeleri Bashkortostan Cumhuriyeti’nde Hafif Sanayi Sektörlerinin gelişimi formuna katılmışlardır. Forumda Meclis Başkanımız Sayın Hacı Mehmet Erdoğan Tekstil Sektörünün Çerkezköy Bölgesi’ndeki gelişimini katılımcılar ile paylaşmıştır ve Bashkortostan Cumhuriyeti’nde bulunan girişimcilerin sorularını yanıtlamıştır.</a:t>
            </a:r>
          </a:p>
          <a:p>
            <a:endParaRPr lang="tr-TR" dirty="0">
              <a:solidFill>
                <a:srgbClr val="000000"/>
              </a:solidFill>
            </a:endParaRPr>
          </a:p>
          <a:p>
            <a:endParaRPr lang="en-US" dirty="0"/>
          </a:p>
        </p:txBody>
      </p:sp>
      <p:pic>
        <p:nvPicPr>
          <p:cNvPr id="4" name="Resim 3">
            <a:extLst>
              <a:ext uri="{FF2B5EF4-FFF2-40B4-BE49-F238E27FC236}">
                <a16:creationId xmlns:a16="http://schemas.microsoft.com/office/drawing/2014/main" id="{7C22D1EF-E088-4915-853D-6BDABE38D52F}"/>
              </a:ext>
            </a:extLst>
          </p:cNvPr>
          <p:cNvPicPr>
            <a:picLocks noChangeAspect="1"/>
          </p:cNvPicPr>
          <p:nvPr/>
        </p:nvPicPr>
        <p:blipFill rotWithShape="1">
          <a:blip r:embed="rId4"/>
          <a:srcRect l="26756" t="23563" r="26689" b="22339"/>
          <a:stretch/>
        </p:blipFill>
        <p:spPr>
          <a:xfrm>
            <a:off x="891539" y="3192251"/>
            <a:ext cx="3935895" cy="2571421"/>
          </a:xfrm>
          <a:prstGeom prst="rect">
            <a:avLst/>
          </a:prstGeom>
        </p:spPr>
      </p:pic>
      <p:pic>
        <p:nvPicPr>
          <p:cNvPr id="7" name="Resim 6">
            <a:extLst>
              <a:ext uri="{FF2B5EF4-FFF2-40B4-BE49-F238E27FC236}">
                <a16:creationId xmlns:a16="http://schemas.microsoft.com/office/drawing/2014/main" id="{53FE2CDD-4BD3-46B5-B3DF-2D17DD7CF301}"/>
              </a:ext>
            </a:extLst>
          </p:cNvPr>
          <p:cNvPicPr>
            <a:picLocks noChangeAspect="1"/>
          </p:cNvPicPr>
          <p:nvPr/>
        </p:nvPicPr>
        <p:blipFill rotWithShape="1">
          <a:blip r:embed="rId5"/>
          <a:srcRect l="26890" t="23563" r="26823" b="22101"/>
          <a:stretch/>
        </p:blipFill>
        <p:spPr>
          <a:xfrm>
            <a:off x="5185071" y="3192251"/>
            <a:ext cx="3878919" cy="2560056"/>
          </a:xfrm>
          <a:prstGeom prst="rect">
            <a:avLst/>
          </a:prstGeom>
        </p:spPr>
      </p:pic>
    </p:spTree>
    <p:extLst>
      <p:ext uri="{BB962C8B-B14F-4D97-AF65-F5344CB8AC3E}">
        <p14:creationId xmlns:p14="http://schemas.microsoft.com/office/powerpoint/2010/main" val="323979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1038" y="218532"/>
            <a:ext cx="8233200" cy="937349"/>
          </a:xfrm>
          <a:ln>
            <a:noFill/>
          </a:ln>
        </p:spPr>
        <p:style>
          <a:lnRef idx="1">
            <a:schemeClr val="accent1"/>
          </a:lnRef>
          <a:fillRef idx="1001">
            <a:schemeClr val="lt2"/>
          </a:fillRef>
          <a:effectRef idx="1">
            <a:schemeClr val="accent1"/>
          </a:effectRef>
          <a:fontRef idx="minor">
            <a:schemeClr val="dk1"/>
          </a:fontRef>
        </p:style>
        <p:txBody>
          <a:bodyPr vert="horz" lIns="91440" tIns="45720" rIns="91440" bIns="45720" rtlCol="0" anchor="ctr">
            <a:noAutofit/>
          </a:bodyPr>
          <a:lstStyle/>
          <a:p>
            <a:r>
              <a:rPr lang="tr-TR" sz="3000" b="1" dirty="0">
                <a:solidFill>
                  <a:schemeClr val="accent2">
                    <a:lumMod val="90000"/>
                    <a:lumOff val="10000"/>
                  </a:schemeClr>
                </a:solidFill>
                <a:cs typeface="Arial" panose="020B0604020202020204" pitchFamily="34" charset="0"/>
              </a:rPr>
              <a:t>BASHKORTOSTAN CUMHURİYETİ İŞ GEZİSİ</a:t>
            </a:r>
          </a:p>
        </p:txBody>
      </p:sp>
      <p:sp>
        <p:nvSpPr>
          <p:cNvPr id="5" name="Slayt Numarası Yer Tutucusu 4"/>
          <p:cNvSpPr>
            <a:spLocks noGrp="1"/>
          </p:cNvSpPr>
          <p:nvPr>
            <p:ph type="sldNum" sz="quarter" idx="12"/>
          </p:nvPr>
        </p:nvSpPr>
        <p:spPr>
          <a:xfrm>
            <a:off x="8831918" y="6402127"/>
            <a:ext cx="1066021" cy="365125"/>
          </a:xfrm>
        </p:spPr>
        <p:txBody>
          <a:bodyPr vert="horz" lIns="91440" tIns="45720" rIns="91440" bIns="45720" rtlCol="0" anchor="ctr"/>
          <a:lstStyle/>
          <a:p>
            <a:r>
              <a:rPr lang="tr-TR" dirty="0">
                <a:solidFill>
                  <a:schemeClr val="accent1"/>
                </a:solidFill>
                <a:latin typeface="Helv"/>
                <a:cs typeface="Arial" panose="020B0604020202020204" pitchFamily="34" charset="0"/>
              </a:rPr>
              <a:t>Slayt </a:t>
            </a:r>
            <a:fld id="{10E4A4DB-036F-4816-A98C-42C4167E83C5}" type="slidenum">
              <a:rPr lang="tr-TR">
                <a:solidFill>
                  <a:schemeClr val="accent1"/>
                </a:solidFill>
                <a:latin typeface="Helv"/>
                <a:cs typeface="Arial" panose="020B0604020202020204" pitchFamily="34" charset="0"/>
              </a:rPr>
              <a:pPr/>
              <a:t>7</a:t>
            </a:fld>
            <a:endParaRPr lang="tr-TR" dirty="0">
              <a:solidFill>
                <a:schemeClr val="accent1"/>
              </a:solidFill>
              <a:latin typeface="Helv"/>
              <a:cs typeface="Arial" panose="020B0604020202020204" pitchFamily="34" charset="0"/>
            </a:endParaRPr>
          </a:p>
        </p:txBody>
      </p:sp>
      <p:pic>
        <p:nvPicPr>
          <p:cNvPr id="14" name="Resim 13"/>
          <p:cNvPicPr>
            <a:picLocks noChangeAspect="1"/>
          </p:cNvPicPr>
          <p:nvPr/>
        </p:nvPicPr>
        <p:blipFill rotWithShape="1">
          <a:blip r:embed="rId2"/>
          <a:srcRect l="24602" t="4885" r="24619" b="4799"/>
          <a:stretch/>
        </p:blipFill>
        <p:spPr>
          <a:xfrm>
            <a:off x="115910" y="6400566"/>
            <a:ext cx="444194" cy="444194"/>
          </a:xfrm>
          <a:prstGeom prst="rect">
            <a:avLst/>
          </a:prstGeom>
        </p:spPr>
      </p:pic>
      <p:sp>
        <p:nvSpPr>
          <p:cNvPr id="18" name="Footer Placeholder 3"/>
          <p:cNvSpPr>
            <a:spLocks noGrp="1"/>
          </p:cNvSpPr>
          <p:nvPr>
            <p:ph type="ftr" sz="quarter" idx="11"/>
          </p:nvPr>
        </p:nvSpPr>
        <p:spPr>
          <a:xfrm>
            <a:off x="435838" y="6440100"/>
            <a:ext cx="3594619" cy="365125"/>
          </a:xfrm>
        </p:spPr>
        <p:txBody>
          <a:bodyPr/>
          <a:lstStyle/>
          <a:p>
            <a:r>
              <a:rPr lang="tr-TR" sz="1200" b="1" dirty="0">
                <a:solidFill>
                  <a:schemeClr val="accent1"/>
                </a:solidFill>
                <a:latin typeface="Helv"/>
                <a:cs typeface="Arial" panose="020B0604020202020204" pitchFamily="34" charset="0"/>
              </a:rPr>
              <a:t>ÇERKEZKÖY TİCARET VE SANAYİ ODASI</a:t>
            </a:r>
          </a:p>
        </p:txBody>
      </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15535" t="11205" r="13974" b="23732"/>
          <a:stretch/>
        </p:blipFill>
        <p:spPr>
          <a:xfrm>
            <a:off x="8915402" y="174614"/>
            <a:ext cx="943020" cy="870413"/>
          </a:xfrm>
          <a:prstGeom prst="rect">
            <a:avLst/>
          </a:prstGeom>
        </p:spPr>
      </p:pic>
      <p:sp>
        <p:nvSpPr>
          <p:cNvPr id="6" name="İçerik Yer Tutucusu 5">
            <a:extLst>
              <a:ext uri="{FF2B5EF4-FFF2-40B4-BE49-F238E27FC236}">
                <a16:creationId xmlns:a16="http://schemas.microsoft.com/office/drawing/2014/main" id="{27FF4362-BAFB-4092-BA2E-0CC6D91A2783}"/>
              </a:ext>
            </a:extLst>
          </p:cNvPr>
          <p:cNvSpPr>
            <a:spLocks noGrp="1"/>
          </p:cNvSpPr>
          <p:nvPr>
            <p:ph idx="1"/>
          </p:nvPr>
        </p:nvSpPr>
        <p:spPr/>
        <p:txBody>
          <a:bodyPr/>
          <a:lstStyle/>
          <a:p>
            <a:pPr algn="just"/>
            <a:r>
              <a:rPr lang="tr-TR" sz="1800" dirty="0">
                <a:solidFill>
                  <a:srgbClr val="000000"/>
                </a:solidFill>
              </a:rPr>
              <a:t>Çerkezköy TSO heyeti, Bashkortostan’ın Cumhurbaşkanı ve yardımcıları ile bir toplantı gerçekleştirmişlerdir. Toplantıda Çerkezköy TSO üyesi iş adamlarının bölgeye yatırım yapma niyetleri ve bu doğrultuda kendilerine yol gösterilmesi ve özellikle ülkeye girişlerde yaşanan vize problemi ile ilgili görüşlerini Cumhurbaşkanı’na iletmişlerdir.</a:t>
            </a:r>
          </a:p>
          <a:p>
            <a:endParaRPr lang="en-US" dirty="0"/>
          </a:p>
        </p:txBody>
      </p:sp>
      <p:sp>
        <p:nvSpPr>
          <p:cNvPr id="11" name="İçerik Yer Tutucusu 2">
            <a:extLst>
              <a:ext uri="{FF2B5EF4-FFF2-40B4-BE49-F238E27FC236}">
                <a16:creationId xmlns:a16="http://schemas.microsoft.com/office/drawing/2014/main" id="{31D2498E-53CC-4E74-B25A-BD946EAB38BE}"/>
              </a:ext>
            </a:extLst>
          </p:cNvPr>
          <p:cNvSpPr txBox="1">
            <a:spLocks/>
          </p:cNvSpPr>
          <p:nvPr/>
        </p:nvSpPr>
        <p:spPr>
          <a:xfrm>
            <a:off x="830790" y="1344046"/>
            <a:ext cx="8233200" cy="39626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tr-TR" sz="2400" b="1" dirty="0">
                <a:solidFill>
                  <a:schemeClr val="accent1"/>
                </a:solidFill>
              </a:rPr>
              <a:t>Bashkortostan Cumhuriyeti Cumhurbaşkanı ile Görüşme</a:t>
            </a:r>
          </a:p>
        </p:txBody>
      </p:sp>
      <p:pic>
        <p:nvPicPr>
          <p:cNvPr id="2" name="Resim 1">
            <a:extLst>
              <a:ext uri="{FF2B5EF4-FFF2-40B4-BE49-F238E27FC236}">
                <a16:creationId xmlns:a16="http://schemas.microsoft.com/office/drawing/2014/main" id="{DBDA459B-4E95-4390-9A74-B923DF3CAFEC}"/>
              </a:ext>
            </a:extLst>
          </p:cNvPr>
          <p:cNvPicPr>
            <a:picLocks noChangeAspect="1"/>
          </p:cNvPicPr>
          <p:nvPr/>
        </p:nvPicPr>
        <p:blipFill rotWithShape="1">
          <a:blip r:embed="rId4"/>
          <a:srcRect l="26756" t="23058" r="26823" b="22814"/>
          <a:stretch/>
        </p:blipFill>
        <p:spPr>
          <a:xfrm>
            <a:off x="866774" y="3279526"/>
            <a:ext cx="4110990" cy="2694990"/>
          </a:xfrm>
          <a:prstGeom prst="rect">
            <a:avLst/>
          </a:prstGeom>
        </p:spPr>
      </p:pic>
      <p:pic>
        <p:nvPicPr>
          <p:cNvPr id="8" name="Resim 7">
            <a:extLst>
              <a:ext uri="{FF2B5EF4-FFF2-40B4-BE49-F238E27FC236}">
                <a16:creationId xmlns:a16="http://schemas.microsoft.com/office/drawing/2014/main" id="{5FEFF72A-CC17-4D47-9806-8741AB9B2EC4}"/>
              </a:ext>
            </a:extLst>
          </p:cNvPr>
          <p:cNvPicPr>
            <a:picLocks noChangeAspect="1"/>
          </p:cNvPicPr>
          <p:nvPr/>
        </p:nvPicPr>
        <p:blipFill rotWithShape="1">
          <a:blip r:embed="rId5"/>
          <a:srcRect l="26622" t="23058" r="26957" b="22101"/>
          <a:stretch/>
        </p:blipFill>
        <p:spPr>
          <a:xfrm>
            <a:off x="5045712" y="3272669"/>
            <a:ext cx="4067805" cy="2701847"/>
          </a:xfrm>
          <a:prstGeom prst="rect">
            <a:avLst/>
          </a:prstGeom>
        </p:spPr>
      </p:pic>
    </p:spTree>
    <p:extLst>
      <p:ext uri="{BB962C8B-B14F-4D97-AF65-F5344CB8AC3E}">
        <p14:creationId xmlns:p14="http://schemas.microsoft.com/office/powerpoint/2010/main" val="326265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782" y="2961243"/>
            <a:ext cx="8534667" cy="1172875"/>
          </a:xfrm>
        </p:spPr>
        <p:style>
          <a:lnRef idx="0">
            <a:scrgbClr r="0" g="0" b="0"/>
          </a:lnRef>
          <a:fillRef idx="1001">
            <a:schemeClr val="lt2"/>
          </a:fillRef>
          <a:effectRef idx="0">
            <a:scrgbClr r="0" g="0" b="0"/>
          </a:effectRef>
          <a:fontRef idx="major"/>
        </p:style>
        <p:txBody>
          <a:bodyPr>
            <a:noAutofit/>
          </a:bodyPr>
          <a:lstStyle/>
          <a:p>
            <a:pPr algn="ctr"/>
            <a:br>
              <a:rPr lang="tr-TR" sz="4400" b="1" dirty="0">
                <a:solidFill>
                  <a:schemeClr val="bg2">
                    <a:lumMod val="10000"/>
                  </a:schemeClr>
                </a:solidFill>
                <a:latin typeface="+mn-lt"/>
                <a:cs typeface="Arial" panose="020B0604020202020204" pitchFamily="34" charset="0"/>
              </a:rPr>
            </a:br>
            <a:br>
              <a:rPr lang="tr-TR" sz="4400" b="1" dirty="0">
                <a:solidFill>
                  <a:schemeClr val="bg2">
                    <a:lumMod val="10000"/>
                  </a:schemeClr>
                </a:solidFill>
                <a:latin typeface="+mn-lt"/>
                <a:cs typeface="Arial" panose="020B0604020202020204" pitchFamily="34" charset="0"/>
              </a:rPr>
            </a:br>
            <a:r>
              <a:rPr lang="tr-TR" sz="4400" b="1" dirty="0">
                <a:solidFill>
                  <a:schemeClr val="bg2">
                    <a:lumMod val="10000"/>
                  </a:schemeClr>
                </a:solidFill>
                <a:latin typeface="+mn-lt"/>
                <a:cs typeface="Arial" panose="020B0604020202020204" pitchFamily="34" charset="0"/>
              </a:rPr>
              <a:t>TEŞEKKÜRLER</a:t>
            </a:r>
            <a:endParaRPr lang="tr-TR" sz="2800" b="1" dirty="0">
              <a:solidFill>
                <a:schemeClr val="bg2">
                  <a:lumMod val="10000"/>
                </a:schemeClr>
              </a:solidFill>
              <a:latin typeface="+mn-lt"/>
              <a:cs typeface="Arial" panose="020B0604020202020204" pitchFamily="34" charset="0"/>
            </a:endParaRPr>
          </a:p>
        </p:txBody>
      </p:sp>
      <p:sp>
        <p:nvSpPr>
          <p:cNvPr id="2" name="Subtitle 1"/>
          <p:cNvSpPr>
            <a:spLocks noGrp="1"/>
          </p:cNvSpPr>
          <p:nvPr>
            <p:ph type="subTitle" idx="1"/>
          </p:nvPr>
        </p:nvSpPr>
        <p:spPr>
          <a:xfrm>
            <a:off x="715782" y="4634126"/>
            <a:ext cx="8534667" cy="1641210"/>
          </a:xfrm>
        </p:spPr>
        <p:style>
          <a:lnRef idx="0">
            <a:scrgbClr r="0" g="0" b="0"/>
          </a:lnRef>
          <a:fillRef idx="1001">
            <a:schemeClr val="lt2"/>
          </a:fillRef>
          <a:effectRef idx="0">
            <a:scrgbClr r="0" g="0" b="0"/>
          </a:effectRef>
          <a:fontRef idx="major"/>
        </p:style>
        <p:txBody>
          <a:bodyPr>
            <a:noAutofit/>
          </a:bodyPr>
          <a:lstStyle/>
          <a:p>
            <a:pPr algn="r"/>
            <a:r>
              <a:rPr lang="tr-TR" sz="1800" b="1" dirty="0">
                <a:solidFill>
                  <a:schemeClr val="bg2">
                    <a:lumMod val="10000"/>
                  </a:schemeClr>
                </a:solidFill>
                <a:latin typeface="+mn-lt"/>
                <a:cs typeface="Arial" panose="020B0604020202020204" pitchFamily="34" charset="0"/>
              </a:rPr>
              <a:t>Çerkezköy Ticaret ve Sanayi Odası</a:t>
            </a:r>
          </a:p>
          <a:p>
            <a:pPr algn="r"/>
            <a:r>
              <a:rPr lang="tr-TR" sz="1800" b="1" dirty="0">
                <a:solidFill>
                  <a:schemeClr val="bg2">
                    <a:lumMod val="10000"/>
                  </a:schemeClr>
                </a:solidFill>
                <a:latin typeface="+mn-lt"/>
                <a:cs typeface="Arial" panose="020B0604020202020204" pitchFamily="34" charset="0"/>
              </a:rPr>
              <a:t>ULUSLARARASI İLİŞKİLER Birimi</a:t>
            </a:r>
          </a:p>
          <a:p>
            <a:pPr algn="r"/>
            <a:r>
              <a:rPr lang="tr-TR" sz="1800" b="1" dirty="0">
                <a:solidFill>
                  <a:schemeClr val="bg2">
                    <a:lumMod val="10000"/>
                  </a:schemeClr>
                </a:solidFill>
                <a:latin typeface="+mn-lt"/>
                <a:cs typeface="Arial" panose="020B0604020202020204" pitchFamily="34" charset="0"/>
              </a:rPr>
              <a:t>İLKNUR İNAL ER</a:t>
            </a:r>
          </a:p>
          <a:p>
            <a:pPr algn="r"/>
            <a:r>
              <a:rPr lang="tr-TR" sz="1800" b="1" dirty="0">
                <a:solidFill>
                  <a:schemeClr val="bg2">
                    <a:lumMod val="10000"/>
                  </a:schemeClr>
                </a:solidFill>
                <a:latin typeface="+mn-lt"/>
                <a:cs typeface="Arial" panose="020B0604020202020204" pitchFamily="34" charset="0"/>
              </a:rPr>
              <a:t>Çerkezköy, Tekirdağ – 2020</a:t>
            </a:r>
          </a:p>
        </p:txBody>
      </p:sp>
      <p:pic>
        <p:nvPicPr>
          <p:cNvPr id="9" name="Resim 8"/>
          <p:cNvPicPr>
            <a:picLocks noChangeAspect="1"/>
          </p:cNvPicPr>
          <p:nvPr/>
        </p:nvPicPr>
        <p:blipFill rotWithShape="1">
          <a:blip r:embed="rId3"/>
          <a:srcRect l="24602" t="4885" r="24619" b="4799"/>
          <a:stretch/>
        </p:blipFill>
        <p:spPr>
          <a:xfrm>
            <a:off x="115910" y="6400566"/>
            <a:ext cx="444194" cy="444194"/>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15535" t="11205" r="13974" b="23732"/>
          <a:stretch/>
        </p:blipFill>
        <p:spPr>
          <a:xfrm>
            <a:off x="3515932" y="191506"/>
            <a:ext cx="3000778" cy="2769737"/>
          </a:xfrm>
          <a:prstGeom prst="rect">
            <a:avLst/>
          </a:prstGeom>
        </p:spPr>
      </p:pic>
      <p:sp>
        <p:nvSpPr>
          <p:cNvPr id="4" name="Dikdörtgen 3"/>
          <p:cNvSpPr/>
          <p:nvPr/>
        </p:nvSpPr>
        <p:spPr>
          <a:xfrm>
            <a:off x="715782" y="4636552"/>
            <a:ext cx="1615294" cy="1638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2"/>
              </a:solidFill>
            </a:endParaRPr>
          </a:p>
        </p:txBody>
      </p:sp>
    </p:spTree>
    <p:extLst>
      <p:ext uri="{BB962C8B-B14F-4D97-AF65-F5344CB8AC3E}">
        <p14:creationId xmlns:p14="http://schemas.microsoft.com/office/powerpoint/2010/main" val="108490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eçmişe bakış">
  <a:themeElements>
    <a:clrScheme name="Özel 7">
      <a:dk1>
        <a:srgbClr val="E7E6E6"/>
      </a:dk1>
      <a:lt1>
        <a:sysClr val="window" lastClr="FFFFFF"/>
      </a:lt1>
      <a:dk2>
        <a:srgbClr val="D7AED3"/>
      </a:dk2>
      <a:lt2>
        <a:srgbClr val="E7E6E6"/>
      </a:lt2>
      <a:accent1>
        <a:srgbClr val="FFC000"/>
      </a:accent1>
      <a:accent2>
        <a:srgbClr val="171616"/>
      </a:accent2>
      <a:accent3>
        <a:srgbClr val="FFFF66"/>
      </a:accent3>
      <a:accent4>
        <a:srgbClr val="FFFF00"/>
      </a:accent4>
      <a:accent5>
        <a:srgbClr val="CCCC00"/>
      </a:accent5>
      <a:accent6>
        <a:srgbClr val="808000"/>
      </a:accent6>
      <a:hlink>
        <a:srgbClr val="666633"/>
      </a:hlink>
      <a:folHlink>
        <a:srgbClr val="33330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327</Words>
  <Application>Microsoft Office PowerPoint</Application>
  <PresentationFormat>A4 Kağıt (210x297 mm)</PresentationFormat>
  <Paragraphs>53</Paragraphs>
  <Slides>8</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Calibri</vt:lpstr>
      <vt:lpstr>Calibri Light</vt:lpstr>
      <vt:lpstr>Century Gothic</vt:lpstr>
      <vt:lpstr>Helv</vt:lpstr>
      <vt:lpstr>Geçmişe bakış</vt:lpstr>
      <vt:lpstr> Bashkortostan İş Gezisi </vt:lpstr>
      <vt:lpstr>KAPSAM </vt:lpstr>
      <vt:lpstr>BASHKORTOSTAN CUMHURİYETİ İŞ GEZİSİ</vt:lpstr>
      <vt:lpstr>BASHKORTOSTAN CUMHURİYETİ İŞ GEZİSİ</vt:lpstr>
      <vt:lpstr>BASHKORTOSTAN CUMHURİYETİ İŞ GEZİSİ</vt:lpstr>
      <vt:lpstr>BASHKORTOSTAN CUMHURİYETİ İŞ GEZİSİ</vt:lpstr>
      <vt:lpstr>BASHKORTOSTAN CUMHURİYETİ İŞ GEZİSİ</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2013-05-28T07:56:56Z</dcterms:created>
  <dcterms:modified xsi:type="dcterms:W3CDTF">2020-03-11T15:05:22Z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